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4"/>
  </p:notesMasterIdLst>
  <p:sldIdLst>
    <p:sldId id="308" r:id="rId2"/>
    <p:sldId id="316" r:id="rId3"/>
    <p:sldId id="306" r:id="rId4"/>
    <p:sldId id="324" r:id="rId5"/>
    <p:sldId id="325" r:id="rId6"/>
    <p:sldId id="489" r:id="rId7"/>
    <p:sldId id="326" r:id="rId8"/>
    <p:sldId id="446" r:id="rId9"/>
    <p:sldId id="445" r:id="rId10"/>
    <p:sldId id="448" r:id="rId11"/>
    <p:sldId id="450" r:id="rId12"/>
    <p:sldId id="490" r:id="rId13"/>
    <p:sldId id="491" r:id="rId14"/>
    <p:sldId id="451" r:id="rId15"/>
    <p:sldId id="452" r:id="rId16"/>
    <p:sldId id="453" r:id="rId17"/>
    <p:sldId id="454" r:id="rId18"/>
    <p:sldId id="455" r:id="rId19"/>
    <p:sldId id="498" r:id="rId20"/>
    <p:sldId id="499" r:id="rId21"/>
    <p:sldId id="500" r:id="rId22"/>
    <p:sldId id="501" r:id="rId23"/>
    <p:sldId id="502" r:id="rId24"/>
    <p:sldId id="503" r:id="rId25"/>
    <p:sldId id="504" r:id="rId26"/>
    <p:sldId id="481" r:id="rId27"/>
    <p:sldId id="506" r:id="rId28"/>
    <p:sldId id="507" r:id="rId29"/>
    <p:sldId id="509" r:id="rId30"/>
    <p:sldId id="508" r:id="rId31"/>
    <p:sldId id="505" r:id="rId32"/>
    <p:sldId id="485" r:id="rId33"/>
    <p:sldId id="482" r:id="rId34"/>
    <p:sldId id="492" r:id="rId35"/>
    <p:sldId id="486" r:id="rId36"/>
    <p:sldId id="493" r:id="rId37"/>
    <p:sldId id="487" r:id="rId38"/>
    <p:sldId id="494" r:id="rId39"/>
    <p:sldId id="488" r:id="rId40"/>
    <p:sldId id="495" r:id="rId41"/>
    <p:sldId id="268" r:id="rId42"/>
    <p:sldId id="319" r:id="rId43"/>
  </p:sldIdLst>
  <p:sldSz cx="12192000" cy="6858000"/>
  <p:notesSz cx="12192000" cy="6858000"/>
  <p:embeddedFontLst>
    <p:embeddedFont>
      <p:font typeface="Calibri" panose="020F0502020204030204" pitchFamily="34" charset="0"/>
      <p:regular r:id="rId45"/>
      <p:bold r:id="rId46"/>
      <p:italic r:id="rId47"/>
      <p:boldItalic r:id="rId48"/>
    </p:embeddedFont>
    <p:embeddedFont>
      <p:font typeface="DM Serif Display" pitchFamily="2" charset="0"/>
      <p:regular r:id="rId49"/>
      <p:italic r:id="rId50"/>
    </p:embeddedFont>
    <p:embeddedFont>
      <p:font typeface="Palatino Linotype" panose="02040502050505030304" pitchFamily="18" charset="0"/>
      <p:regular r:id="rId51"/>
      <p:bold r:id="rId52"/>
      <p:italic r:id="rId53"/>
      <p:boldItalic r:id="rId54"/>
    </p:embeddedFont>
    <p:embeddedFont>
      <p:font typeface="Tahoma" panose="020B0604030504040204" pitchFamily="34" charset="0"/>
      <p:regular r:id="rId55"/>
      <p:bold r:id="rId56"/>
    </p:embeddedFont>
    <p:embeddedFont>
      <p:font typeface="TitlingGothicFB Medium" pitchFamily="50"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FEE"/>
    <a:srgbClr val="2B3D4F"/>
    <a:srgbClr val="97D9F7"/>
    <a:srgbClr val="B5D336"/>
    <a:srgbClr val="4E4D4E"/>
    <a:srgbClr val="7B4EA0"/>
    <a:srgbClr val="4EBFEE"/>
    <a:srgbClr val="F48280"/>
    <a:srgbClr val="FFFFFF"/>
    <a:srgbClr val="BBD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84880" autoAdjust="0"/>
  </p:normalViewPr>
  <p:slideViewPr>
    <p:cSldViewPr>
      <p:cViewPr varScale="1">
        <p:scale>
          <a:sx n="99" d="100"/>
          <a:sy n="99" d="100"/>
        </p:scale>
        <p:origin x="108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C34FB36-D0E5-6642-991D-55DCCB9B511D}" type="datetimeFigureOut">
              <a:rPr lang="en-US" smtClean="0"/>
              <a:t>6/16/2022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7FEE9B5-094F-D34E-AA67-3BC3C09CE84A}" type="slidenum">
              <a:rPr lang="en-US" smtClean="0"/>
              <a:t>‹#›</a:t>
            </a:fld>
            <a:endParaRPr lang="en-US"/>
          </a:p>
        </p:txBody>
      </p:sp>
    </p:spTree>
    <p:extLst>
      <p:ext uri="{BB962C8B-B14F-4D97-AF65-F5344CB8AC3E}">
        <p14:creationId xmlns:p14="http://schemas.microsoft.com/office/powerpoint/2010/main" val="169756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Add a background - Right click on slide in the panel on the left side, select “Format background” and add an image to the background. </a:t>
            </a:r>
          </a:p>
          <a:p>
            <a:endParaRPr lang="en-US" dirty="0"/>
          </a:p>
        </p:txBody>
      </p:sp>
      <p:sp>
        <p:nvSpPr>
          <p:cNvPr id="4" name="Slide Number Placeholder 3"/>
          <p:cNvSpPr>
            <a:spLocks noGrp="1"/>
          </p:cNvSpPr>
          <p:nvPr>
            <p:ph type="sldNum" sz="quarter" idx="5"/>
          </p:nvPr>
        </p:nvSpPr>
        <p:spPr/>
        <p:txBody>
          <a:bodyPr/>
          <a:lstStyle/>
          <a:p>
            <a:fld id="{57FEE9B5-094F-D34E-AA67-3BC3C09CE84A}" type="slidenum">
              <a:rPr lang="en-US" smtClean="0"/>
              <a:t>1</a:t>
            </a:fld>
            <a:endParaRPr lang="en-US"/>
          </a:p>
        </p:txBody>
      </p:sp>
    </p:spTree>
    <p:extLst>
      <p:ext uri="{BB962C8B-B14F-4D97-AF65-F5344CB8AC3E}">
        <p14:creationId xmlns:p14="http://schemas.microsoft.com/office/powerpoint/2010/main" val="28899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Add a background - Right click on slide in the panel on the left side, select “Format background” and add an image to the background. </a:t>
            </a:r>
          </a:p>
          <a:p>
            <a:endParaRPr lang="en-US" dirty="0"/>
          </a:p>
        </p:txBody>
      </p:sp>
      <p:sp>
        <p:nvSpPr>
          <p:cNvPr id="4" name="Slide Number Placeholder 3"/>
          <p:cNvSpPr>
            <a:spLocks noGrp="1"/>
          </p:cNvSpPr>
          <p:nvPr>
            <p:ph type="sldNum" sz="quarter" idx="5"/>
          </p:nvPr>
        </p:nvSpPr>
        <p:spPr/>
        <p:txBody>
          <a:bodyPr/>
          <a:lstStyle/>
          <a:p>
            <a:fld id="{57FEE9B5-094F-D34E-AA67-3BC3C09CE84A}" type="slidenum">
              <a:rPr lang="en-US" smtClean="0"/>
              <a:t>42</a:t>
            </a:fld>
            <a:endParaRPr lang="en-US"/>
          </a:p>
        </p:txBody>
      </p:sp>
    </p:spTree>
    <p:extLst>
      <p:ext uri="{BB962C8B-B14F-4D97-AF65-F5344CB8AC3E}">
        <p14:creationId xmlns:p14="http://schemas.microsoft.com/office/powerpoint/2010/main" val="4115607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jmco.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jmco.com/"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B3ACA9-B7F0-4D84-872B-E4266DA7B79E}"/>
              </a:ext>
            </a:extLst>
          </p:cNvPr>
          <p:cNvSpPr/>
          <p:nvPr/>
        </p:nvSpPr>
        <p:spPr>
          <a:xfrm>
            <a:off x="0" y="0"/>
            <a:ext cx="12192000" cy="6857999"/>
          </a:xfrm>
          <a:prstGeom prst="rect">
            <a:avLst/>
          </a:prstGeom>
          <a:solidFill>
            <a:srgbClr val="2B3D4F">
              <a:alpha val="69804"/>
            </a:srgbClr>
          </a:solidFill>
          <a:ln w="908050" cap="flat"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C70265-932D-47EE-B8C5-6E1878DEE713}"/>
              </a:ext>
            </a:extLst>
          </p:cNvPr>
          <p:cNvSpPr/>
          <p:nvPr/>
        </p:nvSpPr>
        <p:spPr>
          <a:xfrm rot="19024219">
            <a:off x="11374315" y="9497"/>
            <a:ext cx="328066" cy="13569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7A0686-654A-493A-B9C5-ADA53791F35F}"/>
              </a:ext>
            </a:extLst>
          </p:cNvPr>
          <p:cNvSpPr/>
          <p:nvPr/>
        </p:nvSpPr>
        <p:spPr>
          <a:xfrm rot="19024219">
            <a:off x="1836449" y="2311329"/>
            <a:ext cx="328066" cy="50135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19EF45-5043-4197-8BF4-43942F192B78}"/>
              </a:ext>
            </a:extLst>
          </p:cNvPr>
          <p:cNvSpPr/>
          <p:nvPr/>
        </p:nvSpPr>
        <p:spPr>
          <a:xfrm rot="19024219">
            <a:off x="10965274" y="-47774"/>
            <a:ext cx="328066" cy="25117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8">
            <a:extLst>
              <a:ext uri="{FF2B5EF4-FFF2-40B4-BE49-F238E27FC236}">
                <a16:creationId xmlns:a16="http://schemas.microsoft.com/office/drawing/2014/main" id="{A3E34F0A-0506-4793-94A0-E8612E217C7A}"/>
              </a:ext>
            </a:extLst>
          </p:cNvPr>
          <p:cNvSpPr txBox="1"/>
          <p:nvPr userDrawn="1"/>
        </p:nvSpPr>
        <p:spPr>
          <a:xfrm>
            <a:off x="5256332" y="5683601"/>
            <a:ext cx="1679337" cy="317908"/>
          </a:xfrm>
          <a:prstGeom prst="rect">
            <a:avLst/>
          </a:prstGeom>
        </p:spPr>
        <p:txBody>
          <a:bodyPr vert="horz" wrap="square" lIns="0" tIns="12700" rIns="0" bIns="0" rtlCol="0">
            <a:spAutoFit/>
          </a:bodyPr>
          <a:lstStyle/>
          <a:p>
            <a:pPr marL="12700" marR="5080" algn="ctr">
              <a:lnSpc>
                <a:spcPct val="111100"/>
              </a:lnSpc>
              <a:spcBef>
                <a:spcPts val="100"/>
              </a:spcBef>
            </a:pPr>
            <a:r>
              <a:rPr lang="en-US" sz="900" spc="90" dirty="0">
                <a:solidFill>
                  <a:srgbClr val="FFFFFF"/>
                </a:solidFill>
                <a:latin typeface="TitlingGothicFB Medium" pitchFamily="2" charset="77"/>
                <a:cs typeface="Tahoma"/>
              </a:rPr>
              <a:t>888-387-6851</a:t>
            </a:r>
            <a:endParaRPr sz="900" dirty="0">
              <a:latin typeface="TitlingGothicFB Medium" pitchFamily="2" charset="77"/>
              <a:cs typeface="Tahoma"/>
            </a:endParaRPr>
          </a:p>
          <a:p>
            <a:pPr marL="12700" algn="ctr">
              <a:lnSpc>
                <a:spcPct val="100000"/>
              </a:lnSpc>
              <a:spcBef>
                <a:spcPts val="120"/>
              </a:spcBef>
            </a:pPr>
            <a:r>
              <a:rPr sz="900" spc="145" dirty="0">
                <a:solidFill>
                  <a:srgbClr val="FFFFFF"/>
                </a:solidFill>
                <a:latin typeface="TitlingGothicFB Medium" pitchFamily="2" charset="77"/>
                <a:cs typeface="Tahoma"/>
                <a:hlinkClick r:id="rId2"/>
              </a:rPr>
              <a:t>www.jmco.com</a:t>
            </a:r>
            <a:endParaRPr sz="900" dirty="0">
              <a:latin typeface="TitlingGothicFB Medium" pitchFamily="2" charset="77"/>
              <a:cs typeface="Tahoma"/>
            </a:endParaRPr>
          </a:p>
        </p:txBody>
      </p:sp>
      <p:sp>
        <p:nvSpPr>
          <p:cNvPr id="3" name="Text Placeholder 2">
            <a:extLst>
              <a:ext uri="{FF2B5EF4-FFF2-40B4-BE49-F238E27FC236}">
                <a16:creationId xmlns:a16="http://schemas.microsoft.com/office/drawing/2014/main" id="{60F8A6BD-FA03-4E3B-9DFF-026901A1F94E}"/>
              </a:ext>
            </a:extLst>
          </p:cNvPr>
          <p:cNvSpPr>
            <a:spLocks noGrp="1"/>
          </p:cNvSpPr>
          <p:nvPr>
            <p:ph type="body" sz="quarter" idx="10" hasCustomPrompt="1"/>
          </p:nvPr>
        </p:nvSpPr>
        <p:spPr>
          <a:xfrm>
            <a:off x="2209800" y="1828800"/>
            <a:ext cx="7772400" cy="830997"/>
          </a:xfrm>
        </p:spPr>
        <p:txBody>
          <a:bodyPr/>
          <a:lstStyle>
            <a:lvl1pPr algn="ctr">
              <a:defRPr sz="5400" spc="-150">
                <a:solidFill>
                  <a:schemeClr val="bg1"/>
                </a:solidFill>
                <a:latin typeface="+mj-lt"/>
                <a:ea typeface="Tahoma" panose="020B0604030504040204" pitchFamily="34" charset="0"/>
                <a:cs typeface="Tahoma" panose="020B0604030504040204" pitchFamily="34" charset="0"/>
              </a:defRPr>
            </a:lvl1pPr>
          </a:lstStyle>
          <a:p>
            <a:pPr lvl="0"/>
            <a:r>
              <a:rPr lang="en-US" dirty="0"/>
              <a:t>INSERT TITLE HERE</a:t>
            </a:r>
          </a:p>
        </p:txBody>
      </p:sp>
      <p:sp>
        <p:nvSpPr>
          <p:cNvPr id="5" name="Text Placeholder 4">
            <a:extLst>
              <a:ext uri="{FF2B5EF4-FFF2-40B4-BE49-F238E27FC236}">
                <a16:creationId xmlns:a16="http://schemas.microsoft.com/office/drawing/2014/main" id="{B8DC9B22-19B9-4CA4-8CD6-4362856BED09}"/>
              </a:ext>
            </a:extLst>
          </p:cNvPr>
          <p:cNvSpPr>
            <a:spLocks noGrp="1"/>
          </p:cNvSpPr>
          <p:nvPr>
            <p:ph type="body" sz="quarter" idx="11" hasCustomPrompt="1"/>
          </p:nvPr>
        </p:nvSpPr>
        <p:spPr>
          <a:xfrm>
            <a:off x="2228850" y="3048000"/>
            <a:ext cx="7734300" cy="369332"/>
          </a:xfrm>
        </p:spPr>
        <p:txBody>
          <a:bodyPr/>
          <a:lstStyle>
            <a:lvl1pPr algn="l">
              <a:defRPr>
                <a:solidFill>
                  <a:schemeClr val="bg1"/>
                </a:solidFill>
              </a:defRPr>
            </a:lvl1pPr>
          </a:lstStyle>
          <a:p>
            <a:pPr marL="12700" algn="ctr">
              <a:lnSpc>
                <a:spcPct val="100000"/>
              </a:lnSpc>
              <a:spcBef>
                <a:spcPts val="100"/>
              </a:spcBef>
            </a:pPr>
            <a:r>
              <a:rPr lang="en-US" sz="2400" spc="114" dirty="0">
                <a:solidFill>
                  <a:srgbClr val="FFFFFF"/>
                </a:solidFill>
                <a:latin typeface="TitlingGothicFB Medium" pitchFamily="2" charset="77"/>
                <a:cs typeface="Tahoma"/>
              </a:rPr>
              <a:t>other</a:t>
            </a:r>
            <a:r>
              <a:rPr lang="en-US" sz="2400" spc="-30" dirty="0">
                <a:solidFill>
                  <a:srgbClr val="FFFFFF"/>
                </a:solidFill>
                <a:latin typeface="TitlingGothicFB Medium" pitchFamily="2" charset="77"/>
                <a:cs typeface="Tahoma"/>
              </a:rPr>
              <a:t> </a:t>
            </a:r>
            <a:r>
              <a:rPr lang="en-US" sz="2400" spc="105" dirty="0">
                <a:solidFill>
                  <a:srgbClr val="FFFFFF"/>
                </a:solidFill>
                <a:latin typeface="TitlingGothicFB Medium" pitchFamily="2" charset="77"/>
                <a:cs typeface="Tahoma"/>
              </a:rPr>
              <a:t>information</a:t>
            </a:r>
            <a:r>
              <a:rPr lang="en-US" sz="2400" spc="-25" dirty="0">
                <a:solidFill>
                  <a:srgbClr val="FFFFFF"/>
                </a:solidFill>
                <a:latin typeface="TitlingGothicFB Medium" pitchFamily="2" charset="77"/>
                <a:cs typeface="Tahoma"/>
              </a:rPr>
              <a:t> </a:t>
            </a:r>
            <a:r>
              <a:rPr lang="en-US" sz="2400" spc="145" dirty="0">
                <a:solidFill>
                  <a:srgbClr val="FFFFFF"/>
                </a:solidFill>
                <a:latin typeface="TitlingGothicFB Medium" pitchFamily="2" charset="77"/>
                <a:cs typeface="Tahoma"/>
              </a:rPr>
              <a:t>can</a:t>
            </a:r>
            <a:r>
              <a:rPr lang="en-US" sz="2400" spc="-30" dirty="0">
                <a:solidFill>
                  <a:srgbClr val="FFFFFF"/>
                </a:solidFill>
                <a:latin typeface="TitlingGothicFB Medium" pitchFamily="2" charset="77"/>
                <a:cs typeface="Tahoma"/>
              </a:rPr>
              <a:t> </a:t>
            </a:r>
            <a:r>
              <a:rPr lang="en-US" sz="2400" spc="110" dirty="0">
                <a:solidFill>
                  <a:srgbClr val="FFFFFF"/>
                </a:solidFill>
                <a:latin typeface="TitlingGothicFB Medium" pitchFamily="2" charset="77"/>
                <a:cs typeface="Tahoma"/>
              </a:rPr>
              <a:t>go</a:t>
            </a:r>
            <a:r>
              <a:rPr lang="en-US" sz="2400" spc="-25" dirty="0">
                <a:solidFill>
                  <a:srgbClr val="FFFFFF"/>
                </a:solidFill>
                <a:latin typeface="TitlingGothicFB Medium" pitchFamily="2" charset="77"/>
                <a:cs typeface="Tahoma"/>
              </a:rPr>
              <a:t> </a:t>
            </a:r>
            <a:r>
              <a:rPr lang="en-US" sz="2400" spc="120" dirty="0">
                <a:solidFill>
                  <a:srgbClr val="FFFFFF"/>
                </a:solidFill>
                <a:latin typeface="TitlingGothicFB Medium" pitchFamily="2" charset="77"/>
                <a:cs typeface="Tahoma"/>
              </a:rPr>
              <a:t>here</a:t>
            </a:r>
            <a:endParaRPr lang="en-US" sz="2400" dirty="0">
              <a:latin typeface="TitlingGothicFB Medium" pitchFamily="2" charset="77"/>
              <a:cs typeface="Tahoma"/>
            </a:endParaRPr>
          </a:p>
        </p:txBody>
      </p:sp>
      <p:pic>
        <p:nvPicPr>
          <p:cNvPr id="11" name="Picture 10">
            <a:extLst>
              <a:ext uri="{FF2B5EF4-FFF2-40B4-BE49-F238E27FC236}">
                <a16:creationId xmlns:a16="http://schemas.microsoft.com/office/drawing/2014/main" id="{A9515CDB-0F4F-4171-9A40-C1F358C971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6332" y="4872569"/>
            <a:ext cx="1679337" cy="852049"/>
          </a:xfrm>
          <a:prstGeom prst="rect">
            <a:avLst/>
          </a:prstGeom>
        </p:spPr>
      </p:pic>
    </p:spTree>
    <p:extLst>
      <p:ext uri="{BB962C8B-B14F-4D97-AF65-F5344CB8AC3E}">
        <p14:creationId xmlns:p14="http://schemas.microsoft.com/office/powerpoint/2010/main" val="287319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 Slide - 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4D3D180-EE79-48D5-9479-2F93B61B56EF}"/>
              </a:ext>
            </a:extLst>
          </p:cNvPr>
          <p:cNvSpPr>
            <a:spLocks noGrp="1"/>
          </p:cNvSpPr>
          <p:nvPr>
            <p:ph type="pic" sz="quarter" idx="10"/>
          </p:nvPr>
        </p:nvSpPr>
        <p:spPr>
          <a:xfrm>
            <a:off x="6858000" y="0"/>
            <a:ext cx="5334000" cy="6858000"/>
          </a:xfrm>
        </p:spPr>
        <p:txBody>
          <a:bodyPr/>
          <a:lstStyle/>
          <a:p>
            <a:endParaRPr lang="en-US"/>
          </a:p>
        </p:txBody>
      </p:sp>
      <p:pic>
        <p:nvPicPr>
          <p:cNvPr id="6" name="object 3">
            <a:extLst>
              <a:ext uri="{FF2B5EF4-FFF2-40B4-BE49-F238E27FC236}">
                <a16:creationId xmlns:a16="http://schemas.microsoft.com/office/drawing/2014/main" id="{A26E64F4-E328-47DA-BA38-38C8EF80F88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pic>
        <p:nvPicPr>
          <p:cNvPr id="7" name="object 81">
            <a:extLst>
              <a:ext uri="{FF2B5EF4-FFF2-40B4-BE49-F238E27FC236}">
                <a16:creationId xmlns:a16="http://schemas.microsoft.com/office/drawing/2014/main" id="{A8ACA439-4138-419F-AEA5-1C975E1537C1}"/>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287027" y="6500097"/>
            <a:ext cx="1255366" cy="230746"/>
          </a:xfrm>
          <a:prstGeom prst="rect">
            <a:avLst/>
          </a:prstGeom>
        </p:spPr>
      </p:pic>
      <p:sp>
        <p:nvSpPr>
          <p:cNvPr id="13" name="Text Placeholder 25">
            <a:extLst>
              <a:ext uri="{FF2B5EF4-FFF2-40B4-BE49-F238E27FC236}">
                <a16:creationId xmlns:a16="http://schemas.microsoft.com/office/drawing/2014/main" id="{24738995-67B0-4B97-A163-7A4F3E2DF4B7}"/>
              </a:ext>
            </a:extLst>
          </p:cNvPr>
          <p:cNvSpPr>
            <a:spLocks noGrp="1"/>
          </p:cNvSpPr>
          <p:nvPr>
            <p:ph type="body" sz="quarter" idx="11" hasCustomPrompt="1"/>
          </p:nvPr>
        </p:nvSpPr>
        <p:spPr>
          <a:xfrm>
            <a:off x="366760" y="1442522"/>
            <a:ext cx="5562600" cy="369332"/>
          </a:xfrm>
        </p:spPr>
        <p:txBody>
          <a:bodyPr/>
          <a:lstStyle>
            <a:lvl1pPr>
              <a:defRPr sz="2400">
                <a:latin typeface="+mj-lt"/>
              </a:defRPr>
            </a:lvl1pPr>
          </a:lstStyle>
          <a:p>
            <a:pPr lvl="0"/>
            <a:r>
              <a:rPr lang="en-US" dirty="0"/>
              <a:t>Insert Your Title Case Headline Here</a:t>
            </a:r>
          </a:p>
        </p:txBody>
      </p:sp>
      <p:sp>
        <p:nvSpPr>
          <p:cNvPr id="14" name="Text Placeholder 27">
            <a:extLst>
              <a:ext uri="{FF2B5EF4-FFF2-40B4-BE49-F238E27FC236}">
                <a16:creationId xmlns:a16="http://schemas.microsoft.com/office/drawing/2014/main" id="{6E4F82D3-5218-412D-8334-FD69FDE49E41}"/>
              </a:ext>
            </a:extLst>
          </p:cNvPr>
          <p:cNvSpPr>
            <a:spLocks noGrp="1"/>
          </p:cNvSpPr>
          <p:nvPr>
            <p:ph type="body" sz="quarter" idx="12" hasCustomPrompt="1"/>
          </p:nvPr>
        </p:nvSpPr>
        <p:spPr>
          <a:xfrm>
            <a:off x="36676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5" name="Text Placeholder 31">
            <a:extLst>
              <a:ext uri="{FF2B5EF4-FFF2-40B4-BE49-F238E27FC236}">
                <a16:creationId xmlns:a16="http://schemas.microsoft.com/office/drawing/2014/main" id="{B4A93525-FB00-426A-A2E5-CEEB250D23BE}"/>
              </a:ext>
            </a:extLst>
          </p:cNvPr>
          <p:cNvSpPr>
            <a:spLocks noGrp="1"/>
          </p:cNvSpPr>
          <p:nvPr>
            <p:ph type="body" sz="quarter" idx="13" hasCustomPrompt="1"/>
          </p:nvPr>
        </p:nvSpPr>
        <p:spPr>
          <a:xfrm>
            <a:off x="366760" y="2895600"/>
            <a:ext cx="5562600" cy="892552"/>
          </a:xfrm>
        </p:spPr>
        <p:txBody>
          <a:bodyPr/>
          <a:lstStyle>
            <a:lvl1pPr marL="285750" marR="0" indent="-285750" defTabSz="914400" eaLnBrk="1" fontAlgn="auto" latinLnBrk="0" hangingPunct="1">
              <a:lnSpc>
                <a:spcPct val="100000"/>
              </a:lnSpc>
              <a:spcBef>
                <a:spcPts val="0"/>
              </a:spcBef>
              <a:spcAft>
                <a:spcPts val="600"/>
              </a:spcAft>
              <a:buClr>
                <a:srgbClr val="4BBFEE"/>
              </a:buClr>
              <a:buSzTx/>
              <a:buFont typeface="Tahoma" panose="020B0604030504040204" pitchFamily="34" charset="0"/>
              <a:buChar char="»"/>
              <a:tabLst/>
              <a:defRPr sz="1600">
                <a:latin typeface="+mj-lt"/>
              </a:defRPr>
            </a:lvl1pPr>
          </a:lstStyle>
          <a:p>
            <a:pPr lvl="0"/>
            <a:r>
              <a:rPr lang="en-US" dirty="0"/>
              <a:t>And your short paragraph of info here.</a:t>
            </a:r>
          </a:p>
          <a:p>
            <a:pPr lvl="0"/>
            <a:r>
              <a:rPr lang="en-US" dirty="0"/>
              <a:t>And your bullet points here</a:t>
            </a:r>
          </a:p>
          <a:p>
            <a:pPr lvl="0"/>
            <a:r>
              <a:rPr lang="en-US" dirty="0"/>
              <a:t>And Here</a:t>
            </a:r>
          </a:p>
        </p:txBody>
      </p:sp>
      <p:sp>
        <p:nvSpPr>
          <p:cNvPr id="25" name="object 8">
            <a:extLst>
              <a:ext uri="{FF2B5EF4-FFF2-40B4-BE49-F238E27FC236}">
                <a16:creationId xmlns:a16="http://schemas.microsoft.com/office/drawing/2014/main" id="{98858E52-5802-472C-8CDD-654D358396F5}"/>
              </a:ext>
            </a:extLst>
          </p:cNvPr>
          <p:cNvSpPr/>
          <p:nvPr/>
        </p:nvSpPr>
        <p:spPr>
          <a:xfrm flipH="1">
            <a:off x="6553200" y="47689"/>
            <a:ext cx="190184" cy="6858000"/>
          </a:xfrm>
          <a:custGeom>
            <a:avLst/>
            <a:gdLst/>
            <a:ahLst/>
            <a:cxnLst/>
            <a:rect l="l" t="t" r="r" b="b"/>
            <a:pathLst>
              <a:path h="4145279">
                <a:moveTo>
                  <a:pt x="0" y="4144835"/>
                </a:moveTo>
                <a:lnTo>
                  <a:pt x="0" y="0"/>
                </a:lnTo>
              </a:path>
            </a:pathLst>
          </a:custGeom>
          <a:ln w="76200">
            <a:solidFill>
              <a:srgbClr val="B5D335"/>
            </a:solidFill>
            <a:prstDash val="lgDash"/>
          </a:ln>
        </p:spPr>
        <p:txBody>
          <a:bodyPr wrap="square" lIns="0" tIns="0" rIns="0" bIns="0" rtlCol="0"/>
          <a:lstStyle/>
          <a:p>
            <a:endParaRPr dirty="0"/>
          </a:p>
        </p:txBody>
      </p:sp>
      <p:pic>
        <p:nvPicPr>
          <p:cNvPr id="28" name="object 103">
            <a:extLst>
              <a:ext uri="{FF2B5EF4-FFF2-40B4-BE49-F238E27FC236}">
                <a16:creationId xmlns:a16="http://schemas.microsoft.com/office/drawing/2014/main" id="{D5EA5F14-6E59-45F6-8368-D747135C20DE}"/>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366760" y="6468765"/>
            <a:ext cx="1255398" cy="229463"/>
          </a:xfrm>
          <a:prstGeom prst="rect">
            <a:avLst/>
          </a:prstGeom>
        </p:spPr>
      </p:pic>
      <p:sp>
        <p:nvSpPr>
          <p:cNvPr id="11" name="Text Placeholder 23">
            <a:extLst>
              <a:ext uri="{FF2B5EF4-FFF2-40B4-BE49-F238E27FC236}">
                <a16:creationId xmlns:a16="http://schemas.microsoft.com/office/drawing/2014/main" id="{F6FF06CB-6F80-4B41-92A6-31644E5D0514}"/>
              </a:ext>
            </a:extLst>
          </p:cNvPr>
          <p:cNvSpPr>
            <a:spLocks noGrp="1"/>
          </p:cNvSpPr>
          <p:nvPr>
            <p:ph type="body" sz="quarter" idx="14" hasCustomPrompt="1"/>
          </p:nvPr>
        </p:nvSpPr>
        <p:spPr>
          <a:xfrm>
            <a:off x="381000" y="269557"/>
            <a:ext cx="2895600" cy="492443"/>
          </a:xfrm>
        </p:spPr>
        <p:txBody>
          <a:bodyPr/>
          <a:lstStyle>
            <a:lvl1pPr>
              <a:defRPr sz="3200">
                <a:solidFill>
                  <a:srgbClr val="2B3D4F"/>
                </a:solidFill>
                <a:latin typeface="DM Serif Display" pitchFamily="2" charset="0"/>
              </a:defRPr>
            </a:lvl1pPr>
            <a:lvl5pPr>
              <a:defRPr/>
            </a:lvl5pPr>
          </a:lstStyle>
          <a:p>
            <a:pPr lvl="0"/>
            <a:r>
              <a:rPr lang="en-US" dirty="0"/>
              <a:t>Slide Title</a:t>
            </a:r>
          </a:p>
        </p:txBody>
      </p:sp>
    </p:spTree>
    <p:extLst>
      <p:ext uri="{BB962C8B-B14F-4D97-AF65-F5344CB8AC3E}">
        <p14:creationId xmlns:p14="http://schemas.microsoft.com/office/powerpoint/2010/main" val="287278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63" name="object 4">
            <a:extLst>
              <a:ext uri="{FF2B5EF4-FFF2-40B4-BE49-F238E27FC236}">
                <a16:creationId xmlns:a16="http://schemas.microsoft.com/office/drawing/2014/main" id="{0354D44F-8C9B-45A0-AE4A-45CA63FB9C0C}"/>
              </a:ext>
            </a:extLst>
          </p:cNvPr>
          <p:cNvPicPr/>
          <p:nvPr/>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pic>
        <p:nvPicPr>
          <p:cNvPr id="164" name="object 103">
            <a:extLst>
              <a:ext uri="{FF2B5EF4-FFF2-40B4-BE49-F238E27FC236}">
                <a16:creationId xmlns:a16="http://schemas.microsoft.com/office/drawing/2014/main" id="{55B6BAE2-65C5-4DBD-BDF9-C5C2BD2687E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grpSp>
        <p:nvGrpSpPr>
          <p:cNvPr id="165" name="Group 164">
            <a:extLst>
              <a:ext uri="{FF2B5EF4-FFF2-40B4-BE49-F238E27FC236}">
                <a16:creationId xmlns:a16="http://schemas.microsoft.com/office/drawing/2014/main" id="{9B318B02-D71B-458E-BCE4-BB5808ABA96E}"/>
              </a:ext>
            </a:extLst>
          </p:cNvPr>
          <p:cNvGrpSpPr/>
          <p:nvPr userDrawn="1"/>
        </p:nvGrpSpPr>
        <p:grpSpPr>
          <a:xfrm>
            <a:off x="40955" y="6802856"/>
            <a:ext cx="7750398" cy="61594"/>
            <a:chOff x="40955" y="6802856"/>
            <a:chExt cx="7750398" cy="61594"/>
          </a:xfrm>
        </p:grpSpPr>
        <p:sp>
          <p:nvSpPr>
            <p:cNvPr id="166" name="object 5">
              <a:extLst>
                <a:ext uri="{FF2B5EF4-FFF2-40B4-BE49-F238E27FC236}">
                  <a16:creationId xmlns:a16="http://schemas.microsoft.com/office/drawing/2014/main" id="{5C16C960-E94A-45A8-9EF1-8EC98C1BF10E}"/>
                </a:ext>
              </a:extLst>
            </p:cNvPr>
            <p:cNvSpPr/>
            <p:nvPr/>
          </p:nvSpPr>
          <p:spPr>
            <a:xfrm>
              <a:off x="4095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67" name="object 6">
              <a:extLst>
                <a:ext uri="{FF2B5EF4-FFF2-40B4-BE49-F238E27FC236}">
                  <a16:creationId xmlns:a16="http://schemas.microsoft.com/office/drawing/2014/main" id="{9F951041-B5FA-4DB4-837D-538AD682D96E}"/>
                </a:ext>
              </a:extLst>
            </p:cNvPr>
            <p:cNvSpPr/>
            <p:nvPr/>
          </p:nvSpPr>
          <p:spPr>
            <a:xfrm>
              <a:off x="150949"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68" name="object 7">
              <a:extLst>
                <a:ext uri="{FF2B5EF4-FFF2-40B4-BE49-F238E27FC236}">
                  <a16:creationId xmlns:a16="http://schemas.microsoft.com/office/drawing/2014/main" id="{33FCA3A0-6074-4F8C-87F8-E5C4E4A8BA5F}"/>
                </a:ext>
              </a:extLst>
            </p:cNvPr>
            <p:cNvSpPr/>
            <p:nvPr/>
          </p:nvSpPr>
          <p:spPr>
            <a:xfrm>
              <a:off x="260936"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9" name="object 8">
              <a:extLst>
                <a:ext uri="{FF2B5EF4-FFF2-40B4-BE49-F238E27FC236}">
                  <a16:creationId xmlns:a16="http://schemas.microsoft.com/office/drawing/2014/main" id="{A071845C-B192-4071-95B3-8B188BF5A4F0}"/>
                </a:ext>
              </a:extLst>
            </p:cNvPr>
            <p:cNvSpPr/>
            <p:nvPr/>
          </p:nvSpPr>
          <p:spPr>
            <a:xfrm>
              <a:off x="37092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0" name="object 9">
              <a:extLst>
                <a:ext uri="{FF2B5EF4-FFF2-40B4-BE49-F238E27FC236}">
                  <a16:creationId xmlns:a16="http://schemas.microsoft.com/office/drawing/2014/main" id="{465F1A52-5F24-4B6B-AD27-5DA3312AA101}"/>
                </a:ext>
              </a:extLst>
            </p:cNvPr>
            <p:cNvSpPr/>
            <p:nvPr/>
          </p:nvSpPr>
          <p:spPr>
            <a:xfrm>
              <a:off x="48091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1" name="object 10">
              <a:extLst>
                <a:ext uri="{FF2B5EF4-FFF2-40B4-BE49-F238E27FC236}">
                  <a16:creationId xmlns:a16="http://schemas.microsoft.com/office/drawing/2014/main" id="{A694731B-90E0-4BA6-BA39-A2B459505D9F}"/>
                </a:ext>
              </a:extLst>
            </p:cNvPr>
            <p:cNvSpPr/>
            <p:nvPr/>
          </p:nvSpPr>
          <p:spPr>
            <a:xfrm>
              <a:off x="59091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2" name="object 11">
              <a:extLst>
                <a:ext uri="{FF2B5EF4-FFF2-40B4-BE49-F238E27FC236}">
                  <a16:creationId xmlns:a16="http://schemas.microsoft.com/office/drawing/2014/main" id="{8C407491-A370-44BA-9BB8-BF397478AC6B}"/>
                </a:ext>
              </a:extLst>
            </p:cNvPr>
            <p:cNvSpPr/>
            <p:nvPr/>
          </p:nvSpPr>
          <p:spPr>
            <a:xfrm>
              <a:off x="70090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3" name="object 12">
              <a:extLst>
                <a:ext uri="{FF2B5EF4-FFF2-40B4-BE49-F238E27FC236}">
                  <a16:creationId xmlns:a16="http://schemas.microsoft.com/office/drawing/2014/main" id="{2D92543D-D013-43B8-BE5C-6B678019F7E4}"/>
                </a:ext>
              </a:extLst>
            </p:cNvPr>
            <p:cNvSpPr/>
            <p:nvPr/>
          </p:nvSpPr>
          <p:spPr>
            <a:xfrm>
              <a:off x="810890"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74" name="object 13">
              <a:extLst>
                <a:ext uri="{FF2B5EF4-FFF2-40B4-BE49-F238E27FC236}">
                  <a16:creationId xmlns:a16="http://schemas.microsoft.com/office/drawing/2014/main" id="{A14EED8C-5E0C-40D8-A8C4-6C7F753FB2FE}"/>
                </a:ext>
              </a:extLst>
            </p:cNvPr>
            <p:cNvSpPr/>
            <p:nvPr/>
          </p:nvSpPr>
          <p:spPr>
            <a:xfrm>
              <a:off x="920884"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75" name="object 14">
              <a:extLst>
                <a:ext uri="{FF2B5EF4-FFF2-40B4-BE49-F238E27FC236}">
                  <a16:creationId xmlns:a16="http://schemas.microsoft.com/office/drawing/2014/main" id="{973D3F1D-5B61-4067-838A-9FE63FC0F428}"/>
                </a:ext>
              </a:extLst>
            </p:cNvPr>
            <p:cNvSpPr/>
            <p:nvPr/>
          </p:nvSpPr>
          <p:spPr>
            <a:xfrm>
              <a:off x="1030871"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76" name="object 15">
              <a:extLst>
                <a:ext uri="{FF2B5EF4-FFF2-40B4-BE49-F238E27FC236}">
                  <a16:creationId xmlns:a16="http://schemas.microsoft.com/office/drawing/2014/main" id="{E7FB2105-8DFF-4F01-AA06-BB9559B085F4}"/>
                </a:ext>
              </a:extLst>
            </p:cNvPr>
            <p:cNvSpPr/>
            <p:nvPr/>
          </p:nvSpPr>
          <p:spPr>
            <a:xfrm>
              <a:off x="1140861"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77" name="object 16">
              <a:extLst>
                <a:ext uri="{FF2B5EF4-FFF2-40B4-BE49-F238E27FC236}">
                  <a16:creationId xmlns:a16="http://schemas.microsoft.com/office/drawing/2014/main" id="{524D5BE7-E0B3-4F28-A86A-21ADDCF0A3C8}"/>
                </a:ext>
              </a:extLst>
            </p:cNvPr>
            <p:cNvSpPr/>
            <p:nvPr/>
          </p:nvSpPr>
          <p:spPr>
            <a:xfrm>
              <a:off x="1250854"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78" name="object 17">
              <a:extLst>
                <a:ext uri="{FF2B5EF4-FFF2-40B4-BE49-F238E27FC236}">
                  <a16:creationId xmlns:a16="http://schemas.microsoft.com/office/drawing/2014/main" id="{84273CEC-BDC5-4A99-B5CE-973B4246939D}"/>
                </a:ext>
              </a:extLst>
            </p:cNvPr>
            <p:cNvSpPr/>
            <p:nvPr/>
          </p:nvSpPr>
          <p:spPr>
            <a:xfrm>
              <a:off x="1360847"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79" name="object 18">
              <a:extLst>
                <a:ext uri="{FF2B5EF4-FFF2-40B4-BE49-F238E27FC236}">
                  <a16:creationId xmlns:a16="http://schemas.microsoft.com/office/drawing/2014/main" id="{5865E852-4D5A-4BB9-8DF9-2D7669F02318}"/>
                </a:ext>
              </a:extLst>
            </p:cNvPr>
            <p:cNvSpPr/>
            <p:nvPr/>
          </p:nvSpPr>
          <p:spPr>
            <a:xfrm>
              <a:off x="1470838"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0" name="object 19">
              <a:extLst>
                <a:ext uri="{FF2B5EF4-FFF2-40B4-BE49-F238E27FC236}">
                  <a16:creationId xmlns:a16="http://schemas.microsoft.com/office/drawing/2014/main" id="{8C32D283-39D8-4ED0-BB40-8CD933FF75CE}"/>
                </a:ext>
              </a:extLst>
            </p:cNvPr>
            <p:cNvSpPr/>
            <p:nvPr/>
          </p:nvSpPr>
          <p:spPr>
            <a:xfrm>
              <a:off x="158082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1" name="object 20">
              <a:extLst>
                <a:ext uri="{FF2B5EF4-FFF2-40B4-BE49-F238E27FC236}">
                  <a16:creationId xmlns:a16="http://schemas.microsoft.com/office/drawing/2014/main" id="{BABB622A-AB2D-4155-BBD0-5F44A1327D60}"/>
                </a:ext>
              </a:extLst>
            </p:cNvPr>
            <p:cNvSpPr/>
            <p:nvPr/>
          </p:nvSpPr>
          <p:spPr>
            <a:xfrm>
              <a:off x="169081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2" name="object 21">
              <a:extLst>
                <a:ext uri="{FF2B5EF4-FFF2-40B4-BE49-F238E27FC236}">
                  <a16:creationId xmlns:a16="http://schemas.microsoft.com/office/drawing/2014/main" id="{206381FF-AAC2-4D19-8CB4-6E1DBC8BF94F}"/>
                </a:ext>
              </a:extLst>
            </p:cNvPr>
            <p:cNvSpPr/>
            <p:nvPr/>
          </p:nvSpPr>
          <p:spPr>
            <a:xfrm>
              <a:off x="1800808"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3" name="object 22">
              <a:extLst>
                <a:ext uri="{FF2B5EF4-FFF2-40B4-BE49-F238E27FC236}">
                  <a16:creationId xmlns:a16="http://schemas.microsoft.com/office/drawing/2014/main" id="{1C976004-3039-4549-A297-FDA81FD8DC5B}"/>
                </a:ext>
              </a:extLst>
            </p:cNvPr>
            <p:cNvSpPr/>
            <p:nvPr/>
          </p:nvSpPr>
          <p:spPr>
            <a:xfrm>
              <a:off x="191079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4" name="object 23">
              <a:extLst>
                <a:ext uri="{FF2B5EF4-FFF2-40B4-BE49-F238E27FC236}">
                  <a16:creationId xmlns:a16="http://schemas.microsoft.com/office/drawing/2014/main" id="{1F8D640B-F5EA-41EB-855E-9CAD6D967301}"/>
                </a:ext>
              </a:extLst>
            </p:cNvPr>
            <p:cNvSpPr/>
            <p:nvPr/>
          </p:nvSpPr>
          <p:spPr>
            <a:xfrm>
              <a:off x="2023594"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5" name="object 24">
              <a:extLst>
                <a:ext uri="{FF2B5EF4-FFF2-40B4-BE49-F238E27FC236}">
                  <a16:creationId xmlns:a16="http://schemas.microsoft.com/office/drawing/2014/main" id="{9EAF08EF-8D7E-49D5-8846-1C038701FE91}"/>
                </a:ext>
              </a:extLst>
            </p:cNvPr>
            <p:cNvSpPr/>
            <p:nvPr/>
          </p:nvSpPr>
          <p:spPr>
            <a:xfrm>
              <a:off x="2133588"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6" name="object 25">
              <a:extLst>
                <a:ext uri="{FF2B5EF4-FFF2-40B4-BE49-F238E27FC236}">
                  <a16:creationId xmlns:a16="http://schemas.microsoft.com/office/drawing/2014/main" id="{AA28BF1E-8943-4472-B753-753C2EDCCB8C}"/>
                </a:ext>
              </a:extLst>
            </p:cNvPr>
            <p:cNvSpPr/>
            <p:nvPr/>
          </p:nvSpPr>
          <p:spPr>
            <a:xfrm>
              <a:off x="224357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7" name="object 26">
              <a:extLst>
                <a:ext uri="{FF2B5EF4-FFF2-40B4-BE49-F238E27FC236}">
                  <a16:creationId xmlns:a16="http://schemas.microsoft.com/office/drawing/2014/main" id="{8E585B7C-F214-4247-9422-7449EC3F7319}"/>
                </a:ext>
              </a:extLst>
            </p:cNvPr>
            <p:cNvSpPr/>
            <p:nvPr/>
          </p:nvSpPr>
          <p:spPr>
            <a:xfrm>
              <a:off x="2353566"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8" name="object 27">
              <a:extLst>
                <a:ext uri="{FF2B5EF4-FFF2-40B4-BE49-F238E27FC236}">
                  <a16:creationId xmlns:a16="http://schemas.microsoft.com/office/drawing/2014/main" id="{6B51169E-C3D3-4B03-ACED-7318BA302AC3}"/>
                </a:ext>
              </a:extLst>
            </p:cNvPr>
            <p:cNvSpPr/>
            <p:nvPr/>
          </p:nvSpPr>
          <p:spPr>
            <a:xfrm>
              <a:off x="246355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89" name="object 28">
              <a:extLst>
                <a:ext uri="{FF2B5EF4-FFF2-40B4-BE49-F238E27FC236}">
                  <a16:creationId xmlns:a16="http://schemas.microsoft.com/office/drawing/2014/main" id="{834FBB49-4BB7-49F5-9248-7516505FA6E0}"/>
                </a:ext>
              </a:extLst>
            </p:cNvPr>
            <p:cNvSpPr/>
            <p:nvPr/>
          </p:nvSpPr>
          <p:spPr>
            <a:xfrm>
              <a:off x="2573549"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90" name="object 29">
              <a:extLst>
                <a:ext uri="{FF2B5EF4-FFF2-40B4-BE49-F238E27FC236}">
                  <a16:creationId xmlns:a16="http://schemas.microsoft.com/office/drawing/2014/main" id="{FA7A95EF-F764-49C5-B23D-ED09669812F8}"/>
                </a:ext>
              </a:extLst>
            </p:cNvPr>
            <p:cNvSpPr/>
            <p:nvPr/>
          </p:nvSpPr>
          <p:spPr>
            <a:xfrm>
              <a:off x="2683542"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91" name="object 30">
              <a:extLst>
                <a:ext uri="{FF2B5EF4-FFF2-40B4-BE49-F238E27FC236}">
                  <a16:creationId xmlns:a16="http://schemas.microsoft.com/office/drawing/2014/main" id="{5739690D-AEAD-4BF8-BE39-05AD905E5D71}"/>
                </a:ext>
              </a:extLst>
            </p:cNvPr>
            <p:cNvSpPr/>
            <p:nvPr/>
          </p:nvSpPr>
          <p:spPr>
            <a:xfrm>
              <a:off x="2793529"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92" name="object 31">
              <a:extLst>
                <a:ext uri="{FF2B5EF4-FFF2-40B4-BE49-F238E27FC236}">
                  <a16:creationId xmlns:a16="http://schemas.microsoft.com/office/drawing/2014/main" id="{691F6173-DD9C-4426-9A79-3E1276C6A8F8}"/>
                </a:ext>
              </a:extLst>
            </p:cNvPr>
            <p:cNvSpPr/>
            <p:nvPr/>
          </p:nvSpPr>
          <p:spPr>
            <a:xfrm>
              <a:off x="2903523"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93" name="object 32">
              <a:extLst>
                <a:ext uri="{FF2B5EF4-FFF2-40B4-BE49-F238E27FC236}">
                  <a16:creationId xmlns:a16="http://schemas.microsoft.com/office/drawing/2014/main" id="{4EED9C5F-45C2-45DB-9EAB-A22E2757A913}"/>
                </a:ext>
              </a:extLst>
            </p:cNvPr>
            <p:cNvSpPr/>
            <p:nvPr/>
          </p:nvSpPr>
          <p:spPr>
            <a:xfrm>
              <a:off x="3013510"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94" name="object 33">
              <a:extLst>
                <a:ext uri="{FF2B5EF4-FFF2-40B4-BE49-F238E27FC236}">
                  <a16:creationId xmlns:a16="http://schemas.microsoft.com/office/drawing/2014/main" id="{5F754B95-A3DC-4324-94F9-CD4A62DC4BFF}"/>
                </a:ext>
              </a:extLst>
            </p:cNvPr>
            <p:cNvSpPr/>
            <p:nvPr/>
          </p:nvSpPr>
          <p:spPr>
            <a:xfrm>
              <a:off x="3123500"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95" name="object 34">
              <a:extLst>
                <a:ext uri="{FF2B5EF4-FFF2-40B4-BE49-F238E27FC236}">
                  <a16:creationId xmlns:a16="http://schemas.microsoft.com/office/drawing/2014/main" id="{E56FD881-9DFC-4804-8E3E-5ECE03C8841C}"/>
                </a:ext>
              </a:extLst>
            </p:cNvPr>
            <p:cNvSpPr/>
            <p:nvPr/>
          </p:nvSpPr>
          <p:spPr>
            <a:xfrm>
              <a:off x="323349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96" name="object 35">
              <a:extLst>
                <a:ext uri="{FF2B5EF4-FFF2-40B4-BE49-F238E27FC236}">
                  <a16:creationId xmlns:a16="http://schemas.microsoft.com/office/drawing/2014/main" id="{C60A4761-AAD9-4912-BB9F-952A33B9FC71}"/>
                </a:ext>
              </a:extLst>
            </p:cNvPr>
            <p:cNvSpPr/>
            <p:nvPr/>
          </p:nvSpPr>
          <p:spPr>
            <a:xfrm>
              <a:off x="334348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97" name="object 36">
              <a:extLst>
                <a:ext uri="{FF2B5EF4-FFF2-40B4-BE49-F238E27FC236}">
                  <a16:creationId xmlns:a16="http://schemas.microsoft.com/office/drawing/2014/main" id="{04A23177-1A9A-431F-BBEC-DEE067C2DC68}"/>
                </a:ext>
              </a:extLst>
            </p:cNvPr>
            <p:cNvSpPr/>
            <p:nvPr/>
          </p:nvSpPr>
          <p:spPr>
            <a:xfrm>
              <a:off x="3453476"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98" name="object 37">
              <a:extLst>
                <a:ext uri="{FF2B5EF4-FFF2-40B4-BE49-F238E27FC236}">
                  <a16:creationId xmlns:a16="http://schemas.microsoft.com/office/drawing/2014/main" id="{9141AE34-01FE-4EE9-ABB6-098F9E450F61}"/>
                </a:ext>
              </a:extLst>
            </p:cNvPr>
            <p:cNvSpPr/>
            <p:nvPr/>
          </p:nvSpPr>
          <p:spPr>
            <a:xfrm>
              <a:off x="356346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99" name="object 38">
              <a:extLst>
                <a:ext uri="{FF2B5EF4-FFF2-40B4-BE49-F238E27FC236}">
                  <a16:creationId xmlns:a16="http://schemas.microsoft.com/office/drawing/2014/main" id="{52F5E21D-5686-439A-A70E-17AD7A1D968F}"/>
                </a:ext>
              </a:extLst>
            </p:cNvPr>
            <p:cNvSpPr/>
            <p:nvPr/>
          </p:nvSpPr>
          <p:spPr>
            <a:xfrm>
              <a:off x="367345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00" name="object 39">
              <a:extLst>
                <a:ext uri="{FF2B5EF4-FFF2-40B4-BE49-F238E27FC236}">
                  <a16:creationId xmlns:a16="http://schemas.microsoft.com/office/drawing/2014/main" id="{DAD9B6AE-5EF8-4D8F-AC87-10FB1DC95ED4}"/>
                </a:ext>
              </a:extLst>
            </p:cNvPr>
            <p:cNvSpPr/>
            <p:nvPr/>
          </p:nvSpPr>
          <p:spPr>
            <a:xfrm>
              <a:off x="378344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grpSp>
          <p:nvGrpSpPr>
            <p:cNvPr id="201" name="object 40">
              <a:extLst>
                <a:ext uri="{FF2B5EF4-FFF2-40B4-BE49-F238E27FC236}">
                  <a16:creationId xmlns:a16="http://schemas.microsoft.com/office/drawing/2014/main" id="{8BF5937C-7DB0-4A57-B41C-71E95DA9033A}"/>
                </a:ext>
              </a:extLst>
            </p:cNvPr>
            <p:cNvGrpSpPr/>
            <p:nvPr/>
          </p:nvGrpSpPr>
          <p:grpSpPr>
            <a:xfrm>
              <a:off x="3883719" y="6802856"/>
              <a:ext cx="64769" cy="61594"/>
              <a:chOff x="3883719" y="6802856"/>
              <a:chExt cx="64769" cy="61594"/>
            </a:xfrm>
          </p:grpSpPr>
          <p:sp>
            <p:nvSpPr>
              <p:cNvPr id="237" name="object 41">
                <a:extLst>
                  <a:ext uri="{FF2B5EF4-FFF2-40B4-BE49-F238E27FC236}">
                    <a16:creationId xmlns:a16="http://schemas.microsoft.com/office/drawing/2014/main" id="{A0E3152A-6BBD-4632-AA8C-CDE926A258F7}"/>
                  </a:ext>
                </a:extLst>
              </p:cNvPr>
              <p:cNvSpPr/>
              <p:nvPr/>
            </p:nvSpPr>
            <p:spPr>
              <a:xfrm>
                <a:off x="3893435"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38" name="object 42">
                <a:extLst>
                  <a:ext uri="{FF2B5EF4-FFF2-40B4-BE49-F238E27FC236}">
                    <a16:creationId xmlns:a16="http://schemas.microsoft.com/office/drawing/2014/main" id="{03DEE2D6-89A3-4061-8D2A-BA7EEADD7711}"/>
                  </a:ext>
                </a:extLst>
              </p:cNvPr>
              <p:cNvSpPr/>
              <p:nvPr/>
            </p:nvSpPr>
            <p:spPr>
              <a:xfrm>
                <a:off x="388998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grpSp>
        <p:sp>
          <p:nvSpPr>
            <p:cNvPr id="202" name="object 43">
              <a:extLst>
                <a:ext uri="{FF2B5EF4-FFF2-40B4-BE49-F238E27FC236}">
                  <a16:creationId xmlns:a16="http://schemas.microsoft.com/office/drawing/2014/main" id="{AD0EC710-03C3-430F-903B-A90A2188AE1F}"/>
                </a:ext>
              </a:extLst>
            </p:cNvPr>
            <p:cNvSpPr/>
            <p:nvPr/>
          </p:nvSpPr>
          <p:spPr>
            <a:xfrm>
              <a:off x="399997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03" name="object 44">
              <a:extLst>
                <a:ext uri="{FF2B5EF4-FFF2-40B4-BE49-F238E27FC236}">
                  <a16:creationId xmlns:a16="http://schemas.microsoft.com/office/drawing/2014/main" id="{9C94BEE2-346F-4271-A52C-9ECCCB81F939}"/>
                </a:ext>
              </a:extLst>
            </p:cNvPr>
            <p:cNvSpPr/>
            <p:nvPr/>
          </p:nvSpPr>
          <p:spPr>
            <a:xfrm>
              <a:off x="4109961"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04" name="object 45">
              <a:extLst>
                <a:ext uri="{FF2B5EF4-FFF2-40B4-BE49-F238E27FC236}">
                  <a16:creationId xmlns:a16="http://schemas.microsoft.com/office/drawing/2014/main" id="{1907423C-96C0-4051-AF47-5DB436211C14}"/>
                </a:ext>
              </a:extLst>
            </p:cNvPr>
            <p:cNvSpPr/>
            <p:nvPr/>
          </p:nvSpPr>
          <p:spPr>
            <a:xfrm>
              <a:off x="421995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05" name="object 46">
              <a:extLst>
                <a:ext uri="{FF2B5EF4-FFF2-40B4-BE49-F238E27FC236}">
                  <a16:creationId xmlns:a16="http://schemas.microsoft.com/office/drawing/2014/main" id="{8BC69EEC-B71B-4D5E-BD48-17911AF9045E}"/>
                </a:ext>
              </a:extLst>
            </p:cNvPr>
            <p:cNvSpPr/>
            <p:nvPr/>
          </p:nvSpPr>
          <p:spPr>
            <a:xfrm>
              <a:off x="4329941"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06" name="object 47">
              <a:extLst>
                <a:ext uri="{FF2B5EF4-FFF2-40B4-BE49-F238E27FC236}">
                  <a16:creationId xmlns:a16="http://schemas.microsoft.com/office/drawing/2014/main" id="{4E736282-5A55-4453-B20E-707A0174E583}"/>
                </a:ext>
              </a:extLst>
            </p:cNvPr>
            <p:cNvSpPr/>
            <p:nvPr/>
          </p:nvSpPr>
          <p:spPr>
            <a:xfrm>
              <a:off x="443993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07" name="object 48">
              <a:extLst>
                <a:ext uri="{FF2B5EF4-FFF2-40B4-BE49-F238E27FC236}">
                  <a16:creationId xmlns:a16="http://schemas.microsoft.com/office/drawing/2014/main" id="{B260D919-279C-4062-86AD-4502FF46D07E}"/>
                </a:ext>
              </a:extLst>
            </p:cNvPr>
            <p:cNvSpPr/>
            <p:nvPr/>
          </p:nvSpPr>
          <p:spPr>
            <a:xfrm>
              <a:off x="4549928"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08" name="object 49">
              <a:extLst>
                <a:ext uri="{FF2B5EF4-FFF2-40B4-BE49-F238E27FC236}">
                  <a16:creationId xmlns:a16="http://schemas.microsoft.com/office/drawing/2014/main" id="{2D055822-10E6-4907-9DFE-A108E13BA8CE}"/>
                </a:ext>
              </a:extLst>
            </p:cNvPr>
            <p:cNvSpPr/>
            <p:nvPr/>
          </p:nvSpPr>
          <p:spPr>
            <a:xfrm>
              <a:off x="4659915"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09" name="object 50">
              <a:extLst>
                <a:ext uri="{FF2B5EF4-FFF2-40B4-BE49-F238E27FC236}">
                  <a16:creationId xmlns:a16="http://schemas.microsoft.com/office/drawing/2014/main" id="{8C0A59EB-73E5-4054-838E-25B4B2233BC4}"/>
                </a:ext>
              </a:extLst>
            </p:cNvPr>
            <p:cNvSpPr/>
            <p:nvPr/>
          </p:nvSpPr>
          <p:spPr>
            <a:xfrm>
              <a:off x="476990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0" name="object 51">
              <a:extLst>
                <a:ext uri="{FF2B5EF4-FFF2-40B4-BE49-F238E27FC236}">
                  <a16:creationId xmlns:a16="http://schemas.microsoft.com/office/drawing/2014/main" id="{87DF6E57-9579-4604-A12F-F60EF201F3ED}"/>
                </a:ext>
              </a:extLst>
            </p:cNvPr>
            <p:cNvSpPr/>
            <p:nvPr/>
          </p:nvSpPr>
          <p:spPr>
            <a:xfrm>
              <a:off x="487989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1" name="object 52">
              <a:extLst>
                <a:ext uri="{FF2B5EF4-FFF2-40B4-BE49-F238E27FC236}">
                  <a16:creationId xmlns:a16="http://schemas.microsoft.com/office/drawing/2014/main" id="{3311D972-CD4B-4047-95C1-6591E4421B7F}"/>
                </a:ext>
              </a:extLst>
            </p:cNvPr>
            <p:cNvSpPr/>
            <p:nvPr/>
          </p:nvSpPr>
          <p:spPr>
            <a:xfrm>
              <a:off x="4989885"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2" name="object 53">
              <a:extLst>
                <a:ext uri="{FF2B5EF4-FFF2-40B4-BE49-F238E27FC236}">
                  <a16:creationId xmlns:a16="http://schemas.microsoft.com/office/drawing/2014/main" id="{94C5C0E4-4E77-49A0-992D-C8B8A376D87C}"/>
                </a:ext>
              </a:extLst>
            </p:cNvPr>
            <p:cNvSpPr/>
            <p:nvPr/>
          </p:nvSpPr>
          <p:spPr>
            <a:xfrm>
              <a:off x="509987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3" name="object 54">
              <a:extLst>
                <a:ext uri="{FF2B5EF4-FFF2-40B4-BE49-F238E27FC236}">
                  <a16:creationId xmlns:a16="http://schemas.microsoft.com/office/drawing/2014/main" id="{7C4CF6CD-04DF-4590-B97D-9BB9A37C0102}"/>
                </a:ext>
              </a:extLst>
            </p:cNvPr>
            <p:cNvSpPr/>
            <p:nvPr/>
          </p:nvSpPr>
          <p:spPr>
            <a:xfrm>
              <a:off x="5209872"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4" name="object 55">
              <a:extLst>
                <a:ext uri="{FF2B5EF4-FFF2-40B4-BE49-F238E27FC236}">
                  <a16:creationId xmlns:a16="http://schemas.microsoft.com/office/drawing/2014/main" id="{C9FBCCFA-E182-41E7-A102-DBFE9A957693}"/>
                </a:ext>
              </a:extLst>
            </p:cNvPr>
            <p:cNvSpPr/>
            <p:nvPr/>
          </p:nvSpPr>
          <p:spPr>
            <a:xfrm>
              <a:off x="5319862"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5" name="object 56">
              <a:extLst>
                <a:ext uri="{FF2B5EF4-FFF2-40B4-BE49-F238E27FC236}">
                  <a16:creationId xmlns:a16="http://schemas.microsoft.com/office/drawing/2014/main" id="{2B088915-E80C-4CE9-A435-A9E355809695}"/>
                </a:ext>
              </a:extLst>
            </p:cNvPr>
            <p:cNvSpPr/>
            <p:nvPr/>
          </p:nvSpPr>
          <p:spPr>
            <a:xfrm>
              <a:off x="542984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6" name="object 57">
              <a:extLst>
                <a:ext uri="{FF2B5EF4-FFF2-40B4-BE49-F238E27FC236}">
                  <a16:creationId xmlns:a16="http://schemas.microsoft.com/office/drawing/2014/main" id="{A672012C-81ED-4EF4-8B1D-50CE38AE6B5B}"/>
                </a:ext>
              </a:extLst>
            </p:cNvPr>
            <p:cNvSpPr/>
            <p:nvPr/>
          </p:nvSpPr>
          <p:spPr>
            <a:xfrm>
              <a:off x="553984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7" name="object 58">
              <a:extLst>
                <a:ext uri="{FF2B5EF4-FFF2-40B4-BE49-F238E27FC236}">
                  <a16:creationId xmlns:a16="http://schemas.microsoft.com/office/drawing/2014/main" id="{35632129-658F-4074-A241-6BF9696AFEFB}"/>
                </a:ext>
              </a:extLst>
            </p:cNvPr>
            <p:cNvSpPr/>
            <p:nvPr/>
          </p:nvSpPr>
          <p:spPr>
            <a:xfrm>
              <a:off x="5649832"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8" name="object 59">
              <a:extLst>
                <a:ext uri="{FF2B5EF4-FFF2-40B4-BE49-F238E27FC236}">
                  <a16:creationId xmlns:a16="http://schemas.microsoft.com/office/drawing/2014/main" id="{A6350D2E-C0A0-47D1-B8DA-202C566C5A59}"/>
                </a:ext>
              </a:extLst>
            </p:cNvPr>
            <p:cNvSpPr/>
            <p:nvPr/>
          </p:nvSpPr>
          <p:spPr>
            <a:xfrm>
              <a:off x="575981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19" name="object 60">
              <a:extLst>
                <a:ext uri="{FF2B5EF4-FFF2-40B4-BE49-F238E27FC236}">
                  <a16:creationId xmlns:a16="http://schemas.microsoft.com/office/drawing/2014/main" id="{930C22E1-EC4D-4A0B-84F5-7419556438C1}"/>
                </a:ext>
              </a:extLst>
            </p:cNvPr>
            <p:cNvSpPr/>
            <p:nvPr/>
          </p:nvSpPr>
          <p:spPr>
            <a:xfrm>
              <a:off x="587261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0" name="object 61">
              <a:extLst>
                <a:ext uri="{FF2B5EF4-FFF2-40B4-BE49-F238E27FC236}">
                  <a16:creationId xmlns:a16="http://schemas.microsoft.com/office/drawing/2014/main" id="{DBD2933E-BDFB-437E-BA03-9E529424852B}"/>
                </a:ext>
              </a:extLst>
            </p:cNvPr>
            <p:cNvSpPr/>
            <p:nvPr/>
          </p:nvSpPr>
          <p:spPr>
            <a:xfrm>
              <a:off x="5982612"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1" name="object 62">
              <a:extLst>
                <a:ext uri="{FF2B5EF4-FFF2-40B4-BE49-F238E27FC236}">
                  <a16:creationId xmlns:a16="http://schemas.microsoft.com/office/drawing/2014/main" id="{E194312C-7960-4EC6-B3FA-30A54BE276EB}"/>
                </a:ext>
              </a:extLst>
            </p:cNvPr>
            <p:cNvSpPr/>
            <p:nvPr/>
          </p:nvSpPr>
          <p:spPr>
            <a:xfrm>
              <a:off x="609259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2" name="object 63">
              <a:extLst>
                <a:ext uri="{FF2B5EF4-FFF2-40B4-BE49-F238E27FC236}">
                  <a16:creationId xmlns:a16="http://schemas.microsoft.com/office/drawing/2014/main" id="{87CD8E5B-263B-4AE9-85C4-27DEF98847A2}"/>
                </a:ext>
              </a:extLst>
            </p:cNvPr>
            <p:cNvSpPr/>
            <p:nvPr/>
          </p:nvSpPr>
          <p:spPr>
            <a:xfrm>
              <a:off x="620258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3" name="object 64">
              <a:extLst>
                <a:ext uri="{FF2B5EF4-FFF2-40B4-BE49-F238E27FC236}">
                  <a16:creationId xmlns:a16="http://schemas.microsoft.com/office/drawing/2014/main" id="{80DE467C-2F29-40B7-953E-05C75C20CB65}"/>
                </a:ext>
              </a:extLst>
            </p:cNvPr>
            <p:cNvSpPr/>
            <p:nvPr/>
          </p:nvSpPr>
          <p:spPr>
            <a:xfrm>
              <a:off x="631258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4" name="object 65">
              <a:extLst>
                <a:ext uri="{FF2B5EF4-FFF2-40B4-BE49-F238E27FC236}">
                  <a16:creationId xmlns:a16="http://schemas.microsoft.com/office/drawing/2014/main" id="{2F0E1FAF-21FC-468A-BCD3-7D27B627766C}"/>
                </a:ext>
              </a:extLst>
            </p:cNvPr>
            <p:cNvSpPr/>
            <p:nvPr/>
          </p:nvSpPr>
          <p:spPr>
            <a:xfrm>
              <a:off x="642257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5" name="object 66">
              <a:extLst>
                <a:ext uri="{FF2B5EF4-FFF2-40B4-BE49-F238E27FC236}">
                  <a16:creationId xmlns:a16="http://schemas.microsoft.com/office/drawing/2014/main" id="{71647404-4F06-47EC-B230-13A976475DF9}"/>
                </a:ext>
              </a:extLst>
            </p:cNvPr>
            <p:cNvSpPr/>
            <p:nvPr/>
          </p:nvSpPr>
          <p:spPr>
            <a:xfrm>
              <a:off x="6532566"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6" name="object 67">
              <a:extLst>
                <a:ext uri="{FF2B5EF4-FFF2-40B4-BE49-F238E27FC236}">
                  <a16:creationId xmlns:a16="http://schemas.microsoft.com/office/drawing/2014/main" id="{EE1F8B30-7528-4174-B7CE-00BB2BAF0AB1}"/>
                </a:ext>
              </a:extLst>
            </p:cNvPr>
            <p:cNvSpPr/>
            <p:nvPr/>
          </p:nvSpPr>
          <p:spPr>
            <a:xfrm>
              <a:off x="664255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7" name="object 68">
              <a:extLst>
                <a:ext uri="{FF2B5EF4-FFF2-40B4-BE49-F238E27FC236}">
                  <a16:creationId xmlns:a16="http://schemas.microsoft.com/office/drawing/2014/main" id="{2EF0B651-7380-4B4B-A581-1D58DB178202}"/>
                </a:ext>
              </a:extLst>
            </p:cNvPr>
            <p:cNvSpPr/>
            <p:nvPr/>
          </p:nvSpPr>
          <p:spPr>
            <a:xfrm>
              <a:off x="6752546"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8" name="object 69">
              <a:extLst>
                <a:ext uri="{FF2B5EF4-FFF2-40B4-BE49-F238E27FC236}">
                  <a16:creationId xmlns:a16="http://schemas.microsoft.com/office/drawing/2014/main" id="{B7EF1CC6-A9F8-45B1-9352-A6F6F4F8F9F4}"/>
                </a:ext>
              </a:extLst>
            </p:cNvPr>
            <p:cNvSpPr/>
            <p:nvPr/>
          </p:nvSpPr>
          <p:spPr>
            <a:xfrm>
              <a:off x="686253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29" name="object 70">
              <a:extLst>
                <a:ext uri="{FF2B5EF4-FFF2-40B4-BE49-F238E27FC236}">
                  <a16:creationId xmlns:a16="http://schemas.microsoft.com/office/drawing/2014/main" id="{145E58AD-6BD9-4AB3-9ABF-2C845085A53D}"/>
                </a:ext>
              </a:extLst>
            </p:cNvPr>
            <p:cNvSpPr/>
            <p:nvPr/>
          </p:nvSpPr>
          <p:spPr>
            <a:xfrm>
              <a:off x="697252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30" name="object 71">
              <a:extLst>
                <a:ext uri="{FF2B5EF4-FFF2-40B4-BE49-F238E27FC236}">
                  <a16:creationId xmlns:a16="http://schemas.microsoft.com/office/drawing/2014/main" id="{CECE76CD-BD0E-474A-A750-8100D13AC8DE}"/>
                </a:ext>
              </a:extLst>
            </p:cNvPr>
            <p:cNvSpPr/>
            <p:nvPr/>
          </p:nvSpPr>
          <p:spPr>
            <a:xfrm>
              <a:off x="7082518"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31" name="object 72">
              <a:extLst>
                <a:ext uri="{FF2B5EF4-FFF2-40B4-BE49-F238E27FC236}">
                  <a16:creationId xmlns:a16="http://schemas.microsoft.com/office/drawing/2014/main" id="{32CFF2A8-9E61-4620-9A14-A65EC889954F}"/>
                </a:ext>
              </a:extLst>
            </p:cNvPr>
            <p:cNvSpPr/>
            <p:nvPr/>
          </p:nvSpPr>
          <p:spPr>
            <a:xfrm>
              <a:off x="7192511"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32" name="object 73">
              <a:extLst>
                <a:ext uri="{FF2B5EF4-FFF2-40B4-BE49-F238E27FC236}">
                  <a16:creationId xmlns:a16="http://schemas.microsoft.com/office/drawing/2014/main" id="{22495EF1-9B82-493C-8982-0B4841508015}"/>
                </a:ext>
              </a:extLst>
            </p:cNvPr>
            <p:cNvSpPr/>
            <p:nvPr/>
          </p:nvSpPr>
          <p:spPr>
            <a:xfrm>
              <a:off x="730250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33" name="object 74">
              <a:extLst>
                <a:ext uri="{FF2B5EF4-FFF2-40B4-BE49-F238E27FC236}">
                  <a16:creationId xmlns:a16="http://schemas.microsoft.com/office/drawing/2014/main" id="{FEC23BBE-8325-42AB-B5AC-6C2996354FF1}"/>
                </a:ext>
              </a:extLst>
            </p:cNvPr>
            <p:cNvSpPr/>
            <p:nvPr/>
          </p:nvSpPr>
          <p:spPr>
            <a:xfrm>
              <a:off x="741248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34" name="object 75">
              <a:extLst>
                <a:ext uri="{FF2B5EF4-FFF2-40B4-BE49-F238E27FC236}">
                  <a16:creationId xmlns:a16="http://schemas.microsoft.com/office/drawing/2014/main" id="{C3509D74-FE4A-43CB-954E-9515537EC5FD}"/>
                </a:ext>
              </a:extLst>
            </p:cNvPr>
            <p:cNvSpPr/>
            <p:nvPr/>
          </p:nvSpPr>
          <p:spPr>
            <a:xfrm>
              <a:off x="7522478"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35" name="object 76">
              <a:extLst>
                <a:ext uri="{FF2B5EF4-FFF2-40B4-BE49-F238E27FC236}">
                  <a16:creationId xmlns:a16="http://schemas.microsoft.com/office/drawing/2014/main" id="{934465BE-4A20-45F8-A290-252078F969BB}"/>
                </a:ext>
              </a:extLst>
            </p:cNvPr>
            <p:cNvSpPr/>
            <p:nvPr/>
          </p:nvSpPr>
          <p:spPr>
            <a:xfrm>
              <a:off x="7632471"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236" name="object 77">
              <a:extLst>
                <a:ext uri="{FF2B5EF4-FFF2-40B4-BE49-F238E27FC236}">
                  <a16:creationId xmlns:a16="http://schemas.microsoft.com/office/drawing/2014/main" id="{985D19CD-D6EA-4024-AF02-333E1807E63F}"/>
                </a:ext>
              </a:extLst>
            </p:cNvPr>
            <p:cNvSpPr/>
            <p:nvPr/>
          </p:nvSpPr>
          <p:spPr>
            <a:xfrm>
              <a:off x="7742458"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grpSp>
      <p:sp>
        <p:nvSpPr>
          <p:cNvPr id="78" name="Text Placeholder 25">
            <a:extLst>
              <a:ext uri="{FF2B5EF4-FFF2-40B4-BE49-F238E27FC236}">
                <a16:creationId xmlns:a16="http://schemas.microsoft.com/office/drawing/2014/main" id="{B8B04CBE-A553-47A3-85B6-373B6F52F2E7}"/>
              </a:ext>
            </a:extLst>
          </p:cNvPr>
          <p:cNvSpPr>
            <a:spLocks noGrp="1"/>
          </p:cNvSpPr>
          <p:nvPr>
            <p:ph type="body" sz="quarter" idx="11" hasCustomPrompt="1"/>
          </p:nvPr>
        </p:nvSpPr>
        <p:spPr>
          <a:xfrm>
            <a:off x="1046544" y="1295400"/>
            <a:ext cx="9325548" cy="369332"/>
          </a:xfrm>
        </p:spPr>
        <p:txBody>
          <a:bodyPr/>
          <a:lstStyle>
            <a:lvl1pPr>
              <a:defRPr sz="2400">
                <a:latin typeface="+mj-lt"/>
              </a:defRPr>
            </a:lvl1pPr>
          </a:lstStyle>
          <a:p>
            <a:pPr lvl="0"/>
            <a:r>
              <a:rPr lang="en-US" dirty="0"/>
              <a:t>Insert Your Title Case Headline Here</a:t>
            </a:r>
          </a:p>
        </p:txBody>
      </p:sp>
      <p:sp>
        <p:nvSpPr>
          <p:cNvPr id="79" name="Text Placeholder 27">
            <a:extLst>
              <a:ext uri="{FF2B5EF4-FFF2-40B4-BE49-F238E27FC236}">
                <a16:creationId xmlns:a16="http://schemas.microsoft.com/office/drawing/2014/main" id="{D303B54B-8CA2-45B5-9644-5A0E36747665}"/>
              </a:ext>
            </a:extLst>
          </p:cNvPr>
          <p:cNvSpPr>
            <a:spLocks noGrp="1"/>
          </p:cNvSpPr>
          <p:nvPr>
            <p:ph type="body" sz="quarter" idx="12" hasCustomPrompt="1"/>
          </p:nvPr>
        </p:nvSpPr>
        <p:spPr>
          <a:xfrm>
            <a:off x="1046544" y="1954212"/>
            <a:ext cx="7564056"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80" name="Text Placeholder 31">
            <a:extLst>
              <a:ext uri="{FF2B5EF4-FFF2-40B4-BE49-F238E27FC236}">
                <a16:creationId xmlns:a16="http://schemas.microsoft.com/office/drawing/2014/main" id="{CAE84D61-19BE-44E7-96B6-73B1E94EF4E2}"/>
              </a:ext>
            </a:extLst>
          </p:cNvPr>
          <p:cNvSpPr>
            <a:spLocks noGrp="1"/>
          </p:cNvSpPr>
          <p:nvPr>
            <p:ph type="body" sz="quarter" idx="13" hasCustomPrompt="1"/>
          </p:nvPr>
        </p:nvSpPr>
        <p:spPr>
          <a:xfrm>
            <a:off x="1046544" y="2563812"/>
            <a:ext cx="7564056"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sp>
        <p:nvSpPr>
          <p:cNvPr id="82" name="Text Placeholder 23">
            <a:extLst>
              <a:ext uri="{FF2B5EF4-FFF2-40B4-BE49-F238E27FC236}">
                <a16:creationId xmlns:a16="http://schemas.microsoft.com/office/drawing/2014/main" id="{B87FA2CE-4C68-4F6E-A879-937178C08FA0}"/>
              </a:ext>
            </a:extLst>
          </p:cNvPr>
          <p:cNvSpPr>
            <a:spLocks noGrp="1"/>
          </p:cNvSpPr>
          <p:nvPr>
            <p:ph type="body" sz="quarter" idx="10" hasCustomPrompt="1"/>
          </p:nvPr>
        </p:nvSpPr>
        <p:spPr>
          <a:xfrm>
            <a:off x="381000" y="269557"/>
            <a:ext cx="2895600" cy="492443"/>
          </a:xfrm>
        </p:spPr>
        <p:txBody>
          <a:bodyPr/>
          <a:lstStyle>
            <a:lvl1pPr>
              <a:defRPr sz="3200">
                <a:solidFill>
                  <a:srgbClr val="2B3D4F"/>
                </a:solidFill>
                <a:latin typeface="DM Serif Display" pitchFamily="2" charset="0"/>
              </a:defRPr>
            </a:lvl1pPr>
            <a:lvl5pPr>
              <a:defRPr/>
            </a:lvl5pPr>
          </a:lstStyle>
          <a:p>
            <a:pPr lvl="0"/>
            <a:r>
              <a:rPr lang="en-US" dirty="0"/>
              <a:t>Slide Title</a:t>
            </a:r>
          </a:p>
        </p:txBody>
      </p:sp>
    </p:spTree>
    <p:extLst>
      <p:ext uri="{BB962C8B-B14F-4D97-AF65-F5344CB8AC3E}">
        <p14:creationId xmlns:p14="http://schemas.microsoft.com/office/powerpoint/2010/main" val="233559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 Backgroun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34FEEA4-4D7F-40CF-87A9-8672254A3FA4}"/>
              </a:ext>
            </a:extLst>
          </p:cNvPr>
          <p:cNvSpPr/>
          <p:nvPr userDrawn="1"/>
        </p:nvSpPr>
        <p:spPr>
          <a:xfrm>
            <a:off x="1" y="-13855"/>
            <a:ext cx="12192000" cy="6871855"/>
          </a:xfrm>
          <a:custGeom>
            <a:avLst/>
            <a:gdLst/>
            <a:ahLst/>
            <a:cxnLst/>
            <a:rect l="l" t="t" r="r" b="b"/>
            <a:pathLst>
              <a:path w="12192000" h="6858000">
                <a:moveTo>
                  <a:pt x="12191695" y="0"/>
                </a:moveTo>
                <a:lnTo>
                  <a:pt x="0" y="0"/>
                </a:lnTo>
                <a:lnTo>
                  <a:pt x="0" y="6858000"/>
                </a:lnTo>
                <a:lnTo>
                  <a:pt x="12191695" y="6858000"/>
                </a:lnTo>
                <a:lnTo>
                  <a:pt x="12191695" y="0"/>
                </a:lnTo>
                <a:close/>
              </a:path>
            </a:pathLst>
          </a:custGeom>
          <a:solidFill>
            <a:srgbClr val="2C3D4F">
              <a:alpha val="83998"/>
            </a:srgbClr>
          </a:solidFill>
        </p:spPr>
        <p:txBody>
          <a:bodyPr wrap="square" lIns="0" tIns="0" rIns="0" bIns="0" rtlCol="0"/>
          <a:lstStyle/>
          <a:p>
            <a:r>
              <a:rPr lang="en-US" dirty="0"/>
              <a:t> </a:t>
            </a:r>
            <a:endParaRPr dirty="0"/>
          </a:p>
        </p:txBody>
      </p:sp>
      <p:grpSp>
        <p:nvGrpSpPr>
          <p:cNvPr id="7" name="object 38">
            <a:extLst>
              <a:ext uri="{FF2B5EF4-FFF2-40B4-BE49-F238E27FC236}">
                <a16:creationId xmlns:a16="http://schemas.microsoft.com/office/drawing/2014/main" id="{6F4C804C-A139-499B-B6A6-1D5B6EDA9547}"/>
              </a:ext>
            </a:extLst>
          </p:cNvPr>
          <p:cNvGrpSpPr/>
          <p:nvPr userDrawn="1"/>
        </p:nvGrpSpPr>
        <p:grpSpPr>
          <a:xfrm>
            <a:off x="-6261" y="6688556"/>
            <a:ext cx="7868284" cy="175895"/>
            <a:chOff x="-6261" y="6688556"/>
            <a:chExt cx="7868284" cy="175895"/>
          </a:xfrm>
        </p:grpSpPr>
        <p:sp>
          <p:nvSpPr>
            <p:cNvPr id="8" name="object 39">
              <a:extLst>
                <a:ext uri="{FF2B5EF4-FFF2-40B4-BE49-F238E27FC236}">
                  <a16:creationId xmlns:a16="http://schemas.microsoft.com/office/drawing/2014/main" id="{10857E92-87B6-4E37-922F-3076610236F7}"/>
                </a:ext>
              </a:extLst>
            </p:cNvPr>
            <p:cNvSpPr/>
            <p:nvPr/>
          </p:nvSpPr>
          <p:spPr>
            <a:xfrm>
              <a:off x="0" y="6813671"/>
              <a:ext cx="44450" cy="44450"/>
            </a:xfrm>
            <a:custGeom>
              <a:avLst/>
              <a:gdLst/>
              <a:ahLst/>
              <a:cxnLst/>
              <a:rect l="l" t="t" r="r" b="b"/>
              <a:pathLst>
                <a:path w="44450" h="44450">
                  <a:moveTo>
                    <a:pt x="0" y="0"/>
                  </a:moveTo>
                  <a:lnTo>
                    <a:pt x="43993" y="44329"/>
                  </a:lnTo>
                </a:path>
              </a:pathLst>
            </a:custGeom>
            <a:ln w="12522">
              <a:solidFill>
                <a:srgbClr val="F48282"/>
              </a:solidFill>
            </a:ln>
          </p:spPr>
          <p:txBody>
            <a:bodyPr wrap="square" lIns="0" tIns="0" rIns="0" bIns="0" rtlCol="0"/>
            <a:lstStyle/>
            <a:p>
              <a:endParaRPr/>
            </a:p>
          </p:txBody>
        </p:sp>
        <p:sp>
          <p:nvSpPr>
            <p:cNvPr id="9" name="object 40">
              <a:extLst>
                <a:ext uri="{FF2B5EF4-FFF2-40B4-BE49-F238E27FC236}">
                  <a16:creationId xmlns:a16="http://schemas.microsoft.com/office/drawing/2014/main" id="{34AFD14A-ACCC-4D0B-A5BC-2CCB108406D9}"/>
                </a:ext>
              </a:extLst>
            </p:cNvPr>
            <p:cNvSpPr/>
            <p:nvPr/>
          </p:nvSpPr>
          <p:spPr>
            <a:xfrm>
              <a:off x="0" y="6702843"/>
              <a:ext cx="154305" cy="155575"/>
            </a:xfrm>
            <a:custGeom>
              <a:avLst/>
              <a:gdLst/>
              <a:ahLst/>
              <a:cxnLst/>
              <a:rect l="l" t="t" r="r" b="b"/>
              <a:pathLst>
                <a:path w="154305" h="155575">
                  <a:moveTo>
                    <a:pt x="0" y="0"/>
                  </a:moveTo>
                  <a:lnTo>
                    <a:pt x="153983" y="155157"/>
                  </a:lnTo>
                </a:path>
              </a:pathLst>
            </a:custGeom>
            <a:ln w="12522">
              <a:solidFill>
                <a:srgbClr val="F48282"/>
              </a:solidFill>
            </a:ln>
          </p:spPr>
          <p:txBody>
            <a:bodyPr wrap="square" lIns="0" tIns="0" rIns="0" bIns="0" rtlCol="0"/>
            <a:lstStyle/>
            <a:p>
              <a:endParaRPr/>
            </a:p>
          </p:txBody>
        </p:sp>
        <p:sp>
          <p:nvSpPr>
            <p:cNvPr id="10" name="object 41">
              <a:extLst>
                <a:ext uri="{FF2B5EF4-FFF2-40B4-BE49-F238E27FC236}">
                  <a16:creationId xmlns:a16="http://schemas.microsoft.com/office/drawing/2014/main" id="{F48BDC7B-79FB-45E8-8F31-60BFBF8F66E3}"/>
                </a:ext>
              </a:extLst>
            </p:cNvPr>
            <p:cNvSpPr/>
            <p:nvPr/>
          </p:nvSpPr>
          <p:spPr>
            <a:xfrm>
              <a:off x="10202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1" name="object 42">
              <a:extLst>
                <a:ext uri="{FF2B5EF4-FFF2-40B4-BE49-F238E27FC236}">
                  <a16:creationId xmlns:a16="http://schemas.microsoft.com/office/drawing/2014/main" id="{D6976B56-6DDE-4C73-BD0F-E1C6C70D04AC}"/>
                </a:ext>
              </a:extLst>
            </p:cNvPr>
            <p:cNvSpPr/>
            <p:nvPr/>
          </p:nvSpPr>
          <p:spPr>
            <a:xfrm>
              <a:off x="212016"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2" name="object 43">
              <a:extLst>
                <a:ext uri="{FF2B5EF4-FFF2-40B4-BE49-F238E27FC236}">
                  <a16:creationId xmlns:a16="http://schemas.microsoft.com/office/drawing/2014/main" id="{E8E0B2F0-04BA-4B30-AD01-5BF5DB017F7F}"/>
                </a:ext>
              </a:extLst>
            </p:cNvPr>
            <p:cNvSpPr/>
            <p:nvPr/>
          </p:nvSpPr>
          <p:spPr>
            <a:xfrm>
              <a:off x="322005"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3" name="object 44">
              <a:extLst>
                <a:ext uri="{FF2B5EF4-FFF2-40B4-BE49-F238E27FC236}">
                  <a16:creationId xmlns:a16="http://schemas.microsoft.com/office/drawing/2014/main" id="{2D473BD4-1DC8-43CD-BD19-AF63C48B48D0}"/>
                </a:ext>
              </a:extLst>
            </p:cNvPr>
            <p:cNvSpPr/>
            <p:nvPr/>
          </p:nvSpPr>
          <p:spPr>
            <a:xfrm>
              <a:off x="431996"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4" name="object 45">
              <a:extLst>
                <a:ext uri="{FF2B5EF4-FFF2-40B4-BE49-F238E27FC236}">
                  <a16:creationId xmlns:a16="http://schemas.microsoft.com/office/drawing/2014/main" id="{27F57449-19A5-44C2-90D7-C648584CD35E}"/>
                </a:ext>
              </a:extLst>
            </p:cNvPr>
            <p:cNvSpPr/>
            <p:nvPr/>
          </p:nvSpPr>
          <p:spPr>
            <a:xfrm>
              <a:off x="54199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5" name="object 46">
              <a:extLst>
                <a:ext uri="{FF2B5EF4-FFF2-40B4-BE49-F238E27FC236}">
                  <a16:creationId xmlns:a16="http://schemas.microsoft.com/office/drawing/2014/main" id="{3479F444-5657-4070-8FB5-C8D6C4377937}"/>
                </a:ext>
              </a:extLst>
            </p:cNvPr>
            <p:cNvSpPr/>
            <p:nvPr/>
          </p:nvSpPr>
          <p:spPr>
            <a:xfrm>
              <a:off x="651983"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6" name="object 47">
              <a:extLst>
                <a:ext uri="{FF2B5EF4-FFF2-40B4-BE49-F238E27FC236}">
                  <a16:creationId xmlns:a16="http://schemas.microsoft.com/office/drawing/2014/main" id="{074B16A1-14D6-40DB-9F46-A2500CB5939F}"/>
                </a:ext>
              </a:extLst>
            </p:cNvPr>
            <p:cNvSpPr/>
            <p:nvPr/>
          </p:nvSpPr>
          <p:spPr>
            <a:xfrm>
              <a:off x="76197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7" name="object 48">
              <a:extLst>
                <a:ext uri="{FF2B5EF4-FFF2-40B4-BE49-F238E27FC236}">
                  <a16:creationId xmlns:a16="http://schemas.microsoft.com/office/drawing/2014/main" id="{3F8A68E8-66B0-4427-8639-2910B031E5F2}"/>
                </a:ext>
              </a:extLst>
            </p:cNvPr>
            <p:cNvSpPr/>
            <p:nvPr/>
          </p:nvSpPr>
          <p:spPr>
            <a:xfrm>
              <a:off x="871962"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8" name="object 49">
              <a:extLst>
                <a:ext uri="{FF2B5EF4-FFF2-40B4-BE49-F238E27FC236}">
                  <a16:creationId xmlns:a16="http://schemas.microsoft.com/office/drawing/2014/main" id="{E3FC8B55-BD39-4D00-9A33-265EDA537067}"/>
                </a:ext>
              </a:extLst>
            </p:cNvPr>
            <p:cNvSpPr/>
            <p:nvPr/>
          </p:nvSpPr>
          <p:spPr>
            <a:xfrm>
              <a:off x="981949"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9" name="object 50">
              <a:extLst>
                <a:ext uri="{FF2B5EF4-FFF2-40B4-BE49-F238E27FC236}">
                  <a16:creationId xmlns:a16="http://schemas.microsoft.com/office/drawing/2014/main" id="{730AA9D1-6D54-4C94-A866-C7F55C413A5B}"/>
                </a:ext>
              </a:extLst>
            </p:cNvPr>
            <p:cNvSpPr/>
            <p:nvPr/>
          </p:nvSpPr>
          <p:spPr>
            <a:xfrm>
              <a:off x="109194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0" name="object 51">
              <a:extLst>
                <a:ext uri="{FF2B5EF4-FFF2-40B4-BE49-F238E27FC236}">
                  <a16:creationId xmlns:a16="http://schemas.microsoft.com/office/drawing/2014/main" id="{EC0F0674-9892-4FC3-B59E-155EB55C7447}"/>
                </a:ext>
              </a:extLst>
            </p:cNvPr>
            <p:cNvSpPr/>
            <p:nvPr/>
          </p:nvSpPr>
          <p:spPr>
            <a:xfrm>
              <a:off x="1201934"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1" name="object 52">
              <a:extLst>
                <a:ext uri="{FF2B5EF4-FFF2-40B4-BE49-F238E27FC236}">
                  <a16:creationId xmlns:a16="http://schemas.microsoft.com/office/drawing/2014/main" id="{C6CB6F8F-9F92-442A-94E0-DDC6BDD87C7D}"/>
                </a:ext>
              </a:extLst>
            </p:cNvPr>
            <p:cNvSpPr/>
            <p:nvPr/>
          </p:nvSpPr>
          <p:spPr>
            <a:xfrm>
              <a:off x="1311927"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2" name="object 53">
              <a:extLst>
                <a:ext uri="{FF2B5EF4-FFF2-40B4-BE49-F238E27FC236}">
                  <a16:creationId xmlns:a16="http://schemas.microsoft.com/office/drawing/2014/main" id="{E2D93B99-3CBB-42A2-8FE2-14926813F0CC}"/>
                </a:ext>
              </a:extLst>
            </p:cNvPr>
            <p:cNvSpPr/>
            <p:nvPr/>
          </p:nvSpPr>
          <p:spPr>
            <a:xfrm>
              <a:off x="1421917"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3" name="object 54">
              <a:extLst>
                <a:ext uri="{FF2B5EF4-FFF2-40B4-BE49-F238E27FC236}">
                  <a16:creationId xmlns:a16="http://schemas.microsoft.com/office/drawing/2014/main" id="{75FD74B6-6910-412E-BA84-BB7B39AD2001}"/>
                </a:ext>
              </a:extLst>
            </p:cNvPr>
            <p:cNvSpPr/>
            <p:nvPr/>
          </p:nvSpPr>
          <p:spPr>
            <a:xfrm>
              <a:off x="153190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4" name="object 55">
              <a:extLst>
                <a:ext uri="{FF2B5EF4-FFF2-40B4-BE49-F238E27FC236}">
                  <a16:creationId xmlns:a16="http://schemas.microsoft.com/office/drawing/2014/main" id="{792E9155-E9E2-4595-B099-C65868CEAF69}"/>
                </a:ext>
              </a:extLst>
            </p:cNvPr>
            <p:cNvSpPr/>
            <p:nvPr/>
          </p:nvSpPr>
          <p:spPr>
            <a:xfrm>
              <a:off x="1641895"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5" name="object 56">
              <a:extLst>
                <a:ext uri="{FF2B5EF4-FFF2-40B4-BE49-F238E27FC236}">
                  <a16:creationId xmlns:a16="http://schemas.microsoft.com/office/drawing/2014/main" id="{5B99777E-2F8A-413F-943E-C8B8A8403EBF}"/>
                </a:ext>
              </a:extLst>
            </p:cNvPr>
            <p:cNvSpPr/>
            <p:nvPr/>
          </p:nvSpPr>
          <p:spPr>
            <a:xfrm>
              <a:off x="175188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6" name="object 57">
              <a:extLst>
                <a:ext uri="{FF2B5EF4-FFF2-40B4-BE49-F238E27FC236}">
                  <a16:creationId xmlns:a16="http://schemas.microsoft.com/office/drawing/2014/main" id="{A8E108DF-1EED-419C-B285-0C1677AC265C}"/>
                </a:ext>
              </a:extLst>
            </p:cNvPr>
            <p:cNvSpPr/>
            <p:nvPr/>
          </p:nvSpPr>
          <p:spPr>
            <a:xfrm>
              <a:off x="186187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7" name="object 58">
              <a:extLst>
                <a:ext uri="{FF2B5EF4-FFF2-40B4-BE49-F238E27FC236}">
                  <a16:creationId xmlns:a16="http://schemas.microsoft.com/office/drawing/2014/main" id="{7731A3E8-670C-4F6D-86E9-C7364620EB12}"/>
                </a:ext>
              </a:extLst>
            </p:cNvPr>
            <p:cNvSpPr/>
            <p:nvPr/>
          </p:nvSpPr>
          <p:spPr>
            <a:xfrm>
              <a:off x="1933714" y="6764375"/>
              <a:ext cx="93345" cy="93980"/>
            </a:xfrm>
            <a:custGeom>
              <a:avLst/>
              <a:gdLst/>
              <a:ahLst/>
              <a:cxnLst/>
              <a:rect l="l" t="t" r="r" b="b"/>
              <a:pathLst>
                <a:path w="93344" h="93979">
                  <a:moveTo>
                    <a:pt x="0" y="0"/>
                  </a:moveTo>
                  <a:lnTo>
                    <a:pt x="92916" y="93625"/>
                  </a:lnTo>
                </a:path>
              </a:pathLst>
            </a:custGeom>
            <a:ln w="12522">
              <a:solidFill>
                <a:srgbClr val="F48282"/>
              </a:solidFill>
            </a:ln>
          </p:spPr>
          <p:txBody>
            <a:bodyPr wrap="square" lIns="0" tIns="0" rIns="0" bIns="0" rtlCol="0"/>
            <a:lstStyle/>
            <a:p>
              <a:endParaRPr/>
            </a:p>
          </p:txBody>
        </p:sp>
        <p:sp>
          <p:nvSpPr>
            <p:cNvPr id="28" name="object 59">
              <a:extLst>
                <a:ext uri="{FF2B5EF4-FFF2-40B4-BE49-F238E27FC236}">
                  <a16:creationId xmlns:a16="http://schemas.microsoft.com/office/drawing/2014/main" id="{5976F071-AAC4-4217-8ED5-87852D39A0E5}"/>
                </a:ext>
              </a:extLst>
            </p:cNvPr>
            <p:cNvSpPr/>
            <p:nvPr/>
          </p:nvSpPr>
          <p:spPr>
            <a:xfrm>
              <a:off x="197467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9" name="object 60">
              <a:extLst>
                <a:ext uri="{FF2B5EF4-FFF2-40B4-BE49-F238E27FC236}">
                  <a16:creationId xmlns:a16="http://schemas.microsoft.com/office/drawing/2014/main" id="{D2779F8F-3F54-43C0-A1E4-AAD9E3D9E467}"/>
                </a:ext>
              </a:extLst>
            </p:cNvPr>
            <p:cNvSpPr/>
            <p:nvPr/>
          </p:nvSpPr>
          <p:spPr>
            <a:xfrm>
              <a:off x="208466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0" name="object 61">
              <a:extLst>
                <a:ext uri="{FF2B5EF4-FFF2-40B4-BE49-F238E27FC236}">
                  <a16:creationId xmlns:a16="http://schemas.microsoft.com/office/drawing/2014/main" id="{335F3B42-F62E-493B-BD50-484ED5863FD4}"/>
                </a:ext>
              </a:extLst>
            </p:cNvPr>
            <p:cNvSpPr/>
            <p:nvPr/>
          </p:nvSpPr>
          <p:spPr>
            <a:xfrm>
              <a:off x="219465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1" name="object 62">
              <a:extLst>
                <a:ext uri="{FF2B5EF4-FFF2-40B4-BE49-F238E27FC236}">
                  <a16:creationId xmlns:a16="http://schemas.microsoft.com/office/drawing/2014/main" id="{5222284E-3F4F-48FC-A7FD-D44ED4134820}"/>
                </a:ext>
              </a:extLst>
            </p:cNvPr>
            <p:cNvSpPr/>
            <p:nvPr/>
          </p:nvSpPr>
          <p:spPr>
            <a:xfrm>
              <a:off x="230464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2" name="object 63">
              <a:extLst>
                <a:ext uri="{FF2B5EF4-FFF2-40B4-BE49-F238E27FC236}">
                  <a16:creationId xmlns:a16="http://schemas.microsoft.com/office/drawing/2014/main" id="{3A917125-6584-4931-8A4B-A202BC263AF3}"/>
                </a:ext>
              </a:extLst>
            </p:cNvPr>
            <p:cNvSpPr/>
            <p:nvPr/>
          </p:nvSpPr>
          <p:spPr>
            <a:xfrm>
              <a:off x="2414635"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3" name="object 64">
              <a:extLst>
                <a:ext uri="{FF2B5EF4-FFF2-40B4-BE49-F238E27FC236}">
                  <a16:creationId xmlns:a16="http://schemas.microsoft.com/office/drawing/2014/main" id="{44458DBD-B23F-4031-930E-56595D2AE775}"/>
                </a:ext>
              </a:extLst>
            </p:cNvPr>
            <p:cNvSpPr/>
            <p:nvPr/>
          </p:nvSpPr>
          <p:spPr>
            <a:xfrm>
              <a:off x="252462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4" name="object 65">
              <a:extLst>
                <a:ext uri="{FF2B5EF4-FFF2-40B4-BE49-F238E27FC236}">
                  <a16:creationId xmlns:a16="http://schemas.microsoft.com/office/drawing/2014/main" id="{40888C2E-6849-4F74-BFDB-54CDCE9BF3A7}"/>
                </a:ext>
              </a:extLst>
            </p:cNvPr>
            <p:cNvSpPr/>
            <p:nvPr/>
          </p:nvSpPr>
          <p:spPr>
            <a:xfrm>
              <a:off x="263462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5" name="object 66">
              <a:extLst>
                <a:ext uri="{FF2B5EF4-FFF2-40B4-BE49-F238E27FC236}">
                  <a16:creationId xmlns:a16="http://schemas.microsoft.com/office/drawing/2014/main" id="{D9AFFF7E-22A3-472F-A057-135D00FA989E}"/>
                </a:ext>
              </a:extLst>
            </p:cNvPr>
            <p:cNvSpPr/>
            <p:nvPr/>
          </p:nvSpPr>
          <p:spPr>
            <a:xfrm>
              <a:off x="274460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6" name="object 67">
              <a:extLst>
                <a:ext uri="{FF2B5EF4-FFF2-40B4-BE49-F238E27FC236}">
                  <a16:creationId xmlns:a16="http://schemas.microsoft.com/office/drawing/2014/main" id="{8D418615-6C94-4B72-B113-BDF52B721050}"/>
                </a:ext>
              </a:extLst>
            </p:cNvPr>
            <p:cNvSpPr/>
            <p:nvPr/>
          </p:nvSpPr>
          <p:spPr>
            <a:xfrm>
              <a:off x="285460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7" name="object 68">
              <a:extLst>
                <a:ext uri="{FF2B5EF4-FFF2-40B4-BE49-F238E27FC236}">
                  <a16:creationId xmlns:a16="http://schemas.microsoft.com/office/drawing/2014/main" id="{D1AD630C-43D4-495C-88EC-2949AC2B2F8B}"/>
                </a:ext>
              </a:extLst>
            </p:cNvPr>
            <p:cNvSpPr/>
            <p:nvPr/>
          </p:nvSpPr>
          <p:spPr>
            <a:xfrm>
              <a:off x="296458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8" name="object 69">
              <a:extLst>
                <a:ext uri="{FF2B5EF4-FFF2-40B4-BE49-F238E27FC236}">
                  <a16:creationId xmlns:a16="http://schemas.microsoft.com/office/drawing/2014/main" id="{2C98F742-2CAD-489E-BB52-08CF609B8AB3}"/>
                </a:ext>
              </a:extLst>
            </p:cNvPr>
            <p:cNvSpPr/>
            <p:nvPr/>
          </p:nvSpPr>
          <p:spPr>
            <a:xfrm>
              <a:off x="3074579"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9" name="object 70">
              <a:extLst>
                <a:ext uri="{FF2B5EF4-FFF2-40B4-BE49-F238E27FC236}">
                  <a16:creationId xmlns:a16="http://schemas.microsoft.com/office/drawing/2014/main" id="{057024B8-A9F7-472B-9DB3-FCEEF051D0A3}"/>
                </a:ext>
              </a:extLst>
            </p:cNvPr>
            <p:cNvSpPr/>
            <p:nvPr/>
          </p:nvSpPr>
          <p:spPr>
            <a:xfrm>
              <a:off x="3184573"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0" name="object 71">
              <a:extLst>
                <a:ext uri="{FF2B5EF4-FFF2-40B4-BE49-F238E27FC236}">
                  <a16:creationId xmlns:a16="http://schemas.microsoft.com/office/drawing/2014/main" id="{60CEC126-D016-49D1-B059-262DEAB0AAF1}"/>
                </a:ext>
              </a:extLst>
            </p:cNvPr>
            <p:cNvSpPr/>
            <p:nvPr/>
          </p:nvSpPr>
          <p:spPr>
            <a:xfrm>
              <a:off x="3294565"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1" name="object 72">
              <a:extLst>
                <a:ext uri="{FF2B5EF4-FFF2-40B4-BE49-F238E27FC236}">
                  <a16:creationId xmlns:a16="http://schemas.microsoft.com/office/drawing/2014/main" id="{33411BDB-51C4-4DB4-A788-6507C3CA5D81}"/>
                </a:ext>
              </a:extLst>
            </p:cNvPr>
            <p:cNvSpPr/>
            <p:nvPr/>
          </p:nvSpPr>
          <p:spPr>
            <a:xfrm>
              <a:off x="3404555"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2" name="object 73">
              <a:extLst>
                <a:ext uri="{FF2B5EF4-FFF2-40B4-BE49-F238E27FC236}">
                  <a16:creationId xmlns:a16="http://schemas.microsoft.com/office/drawing/2014/main" id="{28C8FE3B-F669-4AB6-A8EA-03E46EAF3259}"/>
                </a:ext>
              </a:extLst>
            </p:cNvPr>
            <p:cNvSpPr/>
            <p:nvPr/>
          </p:nvSpPr>
          <p:spPr>
            <a:xfrm>
              <a:off x="3514542"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3" name="object 74">
              <a:extLst>
                <a:ext uri="{FF2B5EF4-FFF2-40B4-BE49-F238E27FC236}">
                  <a16:creationId xmlns:a16="http://schemas.microsoft.com/office/drawing/2014/main" id="{81E9F3E4-EC7F-462D-970B-B51B9C614767}"/>
                </a:ext>
              </a:extLst>
            </p:cNvPr>
            <p:cNvSpPr/>
            <p:nvPr/>
          </p:nvSpPr>
          <p:spPr>
            <a:xfrm>
              <a:off x="3624532"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4" name="object 75">
              <a:extLst>
                <a:ext uri="{FF2B5EF4-FFF2-40B4-BE49-F238E27FC236}">
                  <a16:creationId xmlns:a16="http://schemas.microsoft.com/office/drawing/2014/main" id="{30A251B5-0D6D-426D-B058-B4CF9962419C}"/>
                </a:ext>
              </a:extLst>
            </p:cNvPr>
            <p:cNvSpPr/>
            <p:nvPr/>
          </p:nvSpPr>
          <p:spPr>
            <a:xfrm>
              <a:off x="3734526"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5" name="object 76">
              <a:extLst>
                <a:ext uri="{FF2B5EF4-FFF2-40B4-BE49-F238E27FC236}">
                  <a16:creationId xmlns:a16="http://schemas.microsoft.com/office/drawing/2014/main" id="{A18E9BDF-8277-4698-9C37-27D90166F2D7}"/>
                </a:ext>
              </a:extLst>
            </p:cNvPr>
            <p:cNvSpPr/>
            <p:nvPr/>
          </p:nvSpPr>
          <p:spPr>
            <a:xfrm>
              <a:off x="3844513"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6" name="object 77">
              <a:extLst>
                <a:ext uri="{FF2B5EF4-FFF2-40B4-BE49-F238E27FC236}">
                  <a16:creationId xmlns:a16="http://schemas.microsoft.com/office/drawing/2014/main" id="{78209880-04B9-41BB-A32F-04A79FE4E07F}"/>
                </a:ext>
              </a:extLst>
            </p:cNvPr>
            <p:cNvSpPr/>
            <p:nvPr/>
          </p:nvSpPr>
          <p:spPr>
            <a:xfrm>
              <a:off x="3800093" y="6764368"/>
              <a:ext cx="93345" cy="93980"/>
            </a:xfrm>
            <a:custGeom>
              <a:avLst/>
              <a:gdLst/>
              <a:ahLst/>
              <a:cxnLst/>
              <a:rect l="l" t="t" r="r" b="b"/>
              <a:pathLst>
                <a:path w="93345" h="93979">
                  <a:moveTo>
                    <a:pt x="0" y="0"/>
                  </a:moveTo>
                  <a:lnTo>
                    <a:pt x="92923" y="93631"/>
                  </a:lnTo>
                </a:path>
              </a:pathLst>
            </a:custGeom>
            <a:ln w="12522">
              <a:solidFill>
                <a:srgbClr val="F48282"/>
              </a:solidFill>
            </a:ln>
          </p:spPr>
          <p:txBody>
            <a:bodyPr wrap="square" lIns="0" tIns="0" rIns="0" bIns="0" rtlCol="0"/>
            <a:lstStyle/>
            <a:p>
              <a:endParaRPr/>
            </a:p>
          </p:txBody>
        </p:sp>
        <p:sp>
          <p:nvSpPr>
            <p:cNvPr id="47" name="object 78">
              <a:extLst>
                <a:ext uri="{FF2B5EF4-FFF2-40B4-BE49-F238E27FC236}">
                  <a16:creationId xmlns:a16="http://schemas.microsoft.com/office/drawing/2014/main" id="{F0DF12CE-45D8-4035-B0D1-6FFF729C567D}"/>
                </a:ext>
              </a:extLst>
            </p:cNvPr>
            <p:cNvSpPr/>
            <p:nvPr/>
          </p:nvSpPr>
          <p:spPr>
            <a:xfrm>
              <a:off x="3841060"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8" name="object 79">
              <a:extLst>
                <a:ext uri="{FF2B5EF4-FFF2-40B4-BE49-F238E27FC236}">
                  <a16:creationId xmlns:a16="http://schemas.microsoft.com/office/drawing/2014/main" id="{A041DE4E-B7A6-4841-AA52-254F7F527183}"/>
                </a:ext>
              </a:extLst>
            </p:cNvPr>
            <p:cNvSpPr/>
            <p:nvPr/>
          </p:nvSpPr>
          <p:spPr>
            <a:xfrm>
              <a:off x="3951052"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9" name="object 80">
              <a:extLst>
                <a:ext uri="{FF2B5EF4-FFF2-40B4-BE49-F238E27FC236}">
                  <a16:creationId xmlns:a16="http://schemas.microsoft.com/office/drawing/2014/main" id="{1653365D-FA68-4323-AADF-44984830BB1F}"/>
                </a:ext>
              </a:extLst>
            </p:cNvPr>
            <p:cNvSpPr/>
            <p:nvPr/>
          </p:nvSpPr>
          <p:spPr>
            <a:xfrm>
              <a:off x="4061039"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0" name="object 81">
              <a:extLst>
                <a:ext uri="{FF2B5EF4-FFF2-40B4-BE49-F238E27FC236}">
                  <a16:creationId xmlns:a16="http://schemas.microsoft.com/office/drawing/2014/main" id="{1F03868F-86E5-4BB8-8001-59ECA13CDC14}"/>
                </a:ext>
              </a:extLst>
            </p:cNvPr>
            <p:cNvSpPr/>
            <p:nvPr/>
          </p:nvSpPr>
          <p:spPr>
            <a:xfrm>
              <a:off x="4171030"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1" name="object 82">
              <a:extLst>
                <a:ext uri="{FF2B5EF4-FFF2-40B4-BE49-F238E27FC236}">
                  <a16:creationId xmlns:a16="http://schemas.microsoft.com/office/drawing/2014/main" id="{13D62E48-6D7B-4FD9-9C50-439CA36FF6A0}"/>
                </a:ext>
              </a:extLst>
            </p:cNvPr>
            <p:cNvSpPr/>
            <p:nvPr/>
          </p:nvSpPr>
          <p:spPr>
            <a:xfrm>
              <a:off x="4281019"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2" name="object 83">
              <a:extLst>
                <a:ext uri="{FF2B5EF4-FFF2-40B4-BE49-F238E27FC236}">
                  <a16:creationId xmlns:a16="http://schemas.microsoft.com/office/drawing/2014/main" id="{C9A95B24-9E94-48A9-B6B8-F20680707903}"/>
                </a:ext>
              </a:extLst>
            </p:cNvPr>
            <p:cNvSpPr/>
            <p:nvPr/>
          </p:nvSpPr>
          <p:spPr>
            <a:xfrm>
              <a:off x="4391013"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3" name="object 84">
              <a:extLst>
                <a:ext uri="{FF2B5EF4-FFF2-40B4-BE49-F238E27FC236}">
                  <a16:creationId xmlns:a16="http://schemas.microsoft.com/office/drawing/2014/main" id="{C9232B44-9390-4E88-8F32-7F354FD15243}"/>
                </a:ext>
              </a:extLst>
            </p:cNvPr>
            <p:cNvSpPr/>
            <p:nvPr/>
          </p:nvSpPr>
          <p:spPr>
            <a:xfrm>
              <a:off x="4501006"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4" name="object 85">
              <a:extLst>
                <a:ext uri="{FF2B5EF4-FFF2-40B4-BE49-F238E27FC236}">
                  <a16:creationId xmlns:a16="http://schemas.microsoft.com/office/drawing/2014/main" id="{85B75FCE-E171-4E36-A8FE-C68B6DBEBF7D}"/>
                </a:ext>
              </a:extLst>
            </p:cNvPr>
            <p:cNvSpPr/>
            <p:nvPr/>
          </p:nvSpPr>
          <p:spPr>
            <a:xfrm>
              <a:off x="4610993"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5" name="object 86">
              <a:extLst>
                <a:ext uri="{FF2B5EF4-FFF2-40B4-BE49-F238E27FC236}">
                  <a16:creationId xmlns:a16="http://schemas.microsoft.com/office/drawing/2014/main" id="{7615DD70-3929-4AA1-B1BA-F7FD75B7269D}"/>
                </a:ext>
              </a:extLst>
            </p:cNvPr>
            <p:cNvSpPr/>
            <p:nvPr/>
          </p:nvSpPr>
          <p:spPr>
            <a:xfrm>
              <a:off x="472098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6" name="object 87">
              <a:extLst>
                <a:ext uri="{FF2B5EF4-FFF2-40B4-BE49-F238E27FC236}">
                  <a16:creationId xmlns:a16="http://schemas.microsoft.com/office/drawing/2014/main" id="{1643ACEF-43A5-4E29-9E5A-759D10A2ABE1}"/>
                </a:ext>
              </a:extLst>
            </p:cNvPr>
            <p:cNvSpPr/>
            <p:nvPr/>
          </p:nvSpPr>
          <p:spPr>
            <a:xfrm>
              <a:off x="483097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7" name="object 88">
              <a:extLst>
                <a:ext uri="{FF2B5EF4-FFF2-40B4-BE49-F238E27FC236}">
                  <a16:creationId xmlns:a16="http://schemas.microsoft.com/office/drawing/2014/main" id="{5E4C88C3-1E72-4519-9CD1-09AA50DFCA43}"/>
                </a:ext>
              </a:extLst>
            </p:cNvPr>
            <p:cNvSpPr/>
            <p:nvPr/>
          </p:nvSpPr>
          <p:spPr>
            <a:xfrm>
              <a:off x="494096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8" name="object 89">
              <a:extLst>
                <a:ext uri="{FF2B5EF4-FFF2-40B4-BE49-F238E27FC236}">
                  <a16:creationId xmlns:a16="http://schemas.microsoft.com/office/drawing/2014/main" id="{CE266DF0-72C1-47E0-8E41-70FF41E6454D}"/>
                </a:ext>
              </a:extLst>
            </p:cNvPr>
            <p:cNvSpPr/>
            <p:nvPr/>
          </p:nvSpPr>
          <p:spPr>
            <a:xfrm>
              <a:off x="505095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9" name="object 90">
              <a:extLst>
                <a:ext uri="{FF2B5EF4-FFF2-40B4-BE49-F238E27FC236}">
                  <a16:creationId xmlns:a16="http://schemas.microsoft.com/office/drawing/2014/main" id="{88D438D6-132A-47B3-B08B-CEC56390955F}"/>
                </a:ext>
              </a:extLst>
            </p:cNvPr>
            <p:cNvSpPr/>
            <p:nvPr/>
          </p:nvSpPr>
          <p:spPr>
            <a:xfrm>
              <a:off x="5160950"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0" name="object 91">
              <a:extLst>
                <a:ext uri="{FF2B5EF4-FFF2-40B4-BE49-F238E27FC236}">
                  <a16:creationId xmlns:a16="http://schemas.microsoft.com/office/drawing/2014/main" id="{DE442BC9-D21F-4572-A728-2B19763AA4A9}"/>
                </a:ext>
              </a:extLst>
            </p:cNvPr>
            <p:cNvSpPr/>
            <p:nvPr/>
          </p:nvSpPr>
          <p:spPr>
            <a:xfrm>
              <a:off x="527094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1" name="object 92">
              <a:extLst>
                <a:ext uri="{FF2B5EF4-FFF2-40B4-BE49-F238E27FC236}">
                  <a16:creationId xmlns:a16="http://schemas.microsoft.com/office/drawing/2014/main" id="{42E42DE0-9ABE-4EE6-B2A9-B96D1DEB1479}"/>
                </a:ext>
              </a:extLst>
            </p:cNvPr>
            <p:cNvSpPr/>
            <p:nvPr/>
          </p:nvSpPr>
          <p:spPr>
            <a:xfrm>
              <a:off x="538092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2" name="object 93">
              <a:extLst>
                <a:ext uri="{FF2B5EF4-FFF2-40B4-BE49-F238E27FC236}">
                  <a16:creationId xmlns:a16="http://schemas.microsoft.com/office/drawing/2014/main" id="{C47D5A6A-349A-44B2-B486-76EA77F40808}"/>
                </a:ext>
              </a:extLst>
            </p:cNvPr>
            <p:cNvSpPr/>
            <p:nvPr/>
          </p:nvSpPr>
          <p:spPr>
            <a:xfrm>
              <a:off x="549091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3" name="object 94">
              <a:extLst>
                <a:ext uri="{FF2B5EF4-FFF2-40B4-BE49-F238E27FC236}">
                  <a16:creationId xmlns:a16="http://schemas.microsoft.com/office/drawing/2014/main" id="{636BA72A-73F4-413C-A654-E41D7CE9F0AE}"/>
                </a:ext>
              </a:extLst>
            </p:cNvPr>
            <p:cNvSpPr/>
            <p:nvPr/>
          </p:nvSpPr>
          <p:spPr>
            <a:xfrm>
              <a:off x="560091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4" name="object 95">
              <a:extLst>
                <a:ext uri="{FF2B5EF4-FFF2-40B4-BE49-F238E27FC236}">
                  <a16:creationId xmlns:a16="http://schemas.microsoft.com/office/drawing/2014/main" id="{C9D7CA3A-5CA3-418E-85E2-E56C253AD1D8}"/>
                </a:ext>
              </a:extLst>
            </p:cNvPr>
            <p:cNvSpPr/>
            <p:nvPr/>
          </p:nvSpPr>
          <p:spPr>
            <a:xfrm>
              <a:off x="571089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5" name="object 96">
              <a:extLst>
                <a:ext uri="{FF2B5EF4-FFF2-40B4-BE49-F238E27FC236}">
                  <a16:creationId xmlns:a16="http://schemas.microsoft.com/office/drawing/2014/main" id="{99534333-5ECB-4174-AC9E-B86698BF0764}"/>
                </a:ext>
              </a:extLst>
            </p:cNvPr>
            <p:cNvSpPr/>
            <p:nvPr/>
          </p:nvSpPr>
          <p:spPr>
            <a:xfrm>
              <a:off x="5782742" y="6764378"/>
              <a:ext cx="93345" cy="93980"/>
            </a:xfrm>
            <a:custGeom>
              <a:avLst/>
              <a:gdLst/>
              <a:ahLst/>
              <a:cxnLst/>
              <a:rect l="l" t="t" r="r" b="b"/>
              <a:pathLst>
                <a:path w="93345" h="93979">
                  <a:moveTo>
                    <a:pt x="0" y="0"/>
                  </a:moveTo>
                  <a:lnTo>
                    <a:pt x="92913" y="93622"/>
                  </a:lnTo>
                </a:path>
              </a:pathLst>
            </a:custGeom>
            <a:ln w="12522">
              <a:solidFill>
                <a:srgbClr val="F48282"/>
              </a:solidFill>
            </a:ln>
          </p:spPr>
          <p:txBody>
            <a:bodyPr wrap="square" lIns="0" tIns="0" rIns="0" bIns="0" rtlCol="0"/>
            <a:lstStyle/>
            <a:p>
              <a:endParaRPr/>
            </a:p>
          </p:txBody>
        </p:sp>
        <p:sp>
          <p:nvSpPr>
            <p:cNvPr id="66" name="object 97">
              <a:extLst>
                <a:ext uri="{FF2B5EF4-FFF2-40B4-BE49-F238E27FC236}">
                  <a16:creationId xmlns:a16="http://schemas.microsoft.com/office/drawing/2014/main" id="{6D4AEC95-9C25-4E6C-868C-56A12E4D634E}"/>
                </a:ext>
              </a:extLst>
            </p:cNvPr>
            <p:cNvSpPr/>
            <p:nvPr/>
          </p:nvSpPr>
          <p:spPr>
            <a:xfrm>
              <a:off x="582369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7" name="object 98">
              <a:extLst>
                <a:ext uri="{FF2B5EF4-FFF2-40B4-BE49-F238E27FC236}">
                  <a16:creationId xmlns:a16="http://schemas.microsoft.com/office/drawing/2014/main" id="{A522577B-C60B-47AA-8BC3-6073C02D917A}"/>
                </a:ext>
              </a:extLst>
            </p:cNvPr>
            <p:cNvSpPr/>
            <p:nvPr/>
          </p:nvSpPr>
          <p:spPr>
            <a:xfrm>
              <a:off x="593369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8" name="object 99">
              <a:extLst>
                <a:ext uri="{FF2B5EF4-FFF2-40B4-BE49-F238E27FC236}">
                  <a16:creationId xmlns:a16="http://schemas.microsoft.com/office/drawing/2014/main" id="{209D2555-53A7-4720-A465-FB48C76A4278}"/>
                </a:ext>
              </a:extLst>
            </p:cNvPr>
            <p:cNvSpPr/>
            <p:nvPr/>
          </p:nvSpPr>
          <p:spPr>
            <a:xfrm>
              <a:off x="604367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9" name="object 100">
              <a:extLst>
                <a:ext uri="{FF2B5EF4-FFF2-40B4-BE49-F238E27FC236}">
                  <a16:creationId xmlns:a16="http://schemas.microsoft.com/office/drawing/2014/main" id="{B866DD28-CDC7-4232-9A49-476F25CF684C}"/>
                </a:ext>
              </a:extLst>
            </p:cNvPr>
            <p:cNvSpPr/>
            <p:nvPr/>
          </p:nvSpPr>
          <p:spPr>
            <a:xfrm>
              <a:off x="6153669"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0" name="object 101">
              <a:extLst>
                <a:ext uri="{FF2B5EF4-FFF2-40B4-BE49-F238E27FC236}">
                  <a16:creationId xmlns:a16="http://schemas.microsoft.com/office/drawing/2014/main" id="{A6D233E9-5EDF-46A0-8873-D83355F0F572}"/>
                </a:ext>
              </a:extLst>
            </p:cNvPr>
            <p:cNvSpPr/>
            <p:nvPr/>
          </p:nvSpPr>
          <p:spPr>
            <a:xfrm>
              <a:off x="626365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1" name="object 102">
              <a:extLst>
                <a:ext uri="{FF2B5EF4-FFF2-40B4-BE49-F238E27FC236}">
                  <a16:creationId xmlns:a16="http://schemas.microsoft.com/office/drawing/2014/main" id="{78C52B29-9A75-466D-8159-C93FE01BD35B}"/>
                </a:ext>
              </a:extLst>
            </p:cNvPr>
            <p:cNvSpPr/>
            <p:nvPr/>
          </p:nvSpPr>
          <p:spPr>
            <a:xfrm>
              <a:off x="6373652"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2" name="object 103">
              <a:extLst>
                <a:ext uri="{FF2B5EF4-FFF2-40B4-BE49-F238E27FC236}">
                  <a16:creationId xmlns:a16="http://schemas.microsoft.com/office/drawing/2014/main" id="{6314A5CB-A3B0-462B-8E37-B06BA87957AE}"/>
                </a:ext>
              </a:extLst>
            </p:cNvPr>
            <p:cNvSpPr/>
            <p:nvPr/>
          </p:nvSpPr>
          <p:spPr>
            <a:xfrm>
              <a:off x="6483645"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3" name="object 104">
              <a:extLst>
                <a:ext uri="{FF2B5EF4-FFF2-40B4-BE49-F238E27FC236}">
                  <a16:creationId xmlns:a16="http://schemas.microsoft.com/office/drawing/2014/main" id="{BFC7B2C4-CB7E-48C9-AB42-44218D75D7D8}"/>
                </a:ext>
              </a:extLst>
            </p:cNvPr>
            <p:cNvSpPr/>
            <p:nvPr/>
          </p:nvSpPr>
          <p:spPr>
            <a:xfrm>
              <a:off x="6593632"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4" name="object 105">
              <a:extLst>
                <a:ext uri="{FF2B5EF4-FFF2-40B4-BE49-F238E27FC236}">
                  <a16:creationId xmlns:a16="http://schemas.microsoft.com/office/drawing/2014/main" id="{ED8696EA-D6B0-4341-8898-B53BA5EEB22B}"/>
                </a:ext>
              </a:extLst>
            </p:cNvPr>
            <p:cNvSpPr/>
            <p:nvPr/>
          </p:nvSpPr>
          <p:spPr>
            <a:xfrm>
              <a:off x="6703626"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5" name="object 106">
              <a:extLst>
                <a:ext uri="{FF2B5EF4-FFF2-40B4-BE49-F238E27FC236}">
                  <a16:creationId xmlns:a16="http://schemas.microsoft.com/office/drawing/2014/main" id="{682F2014-83EE-4CD3-AE30-AD8098989558}"/>
                </a:ext>
              </a:extLst>
            </p:cNvPr>
            <p:cNvSpPr/>
            <p:nvPr/>
          </p:nvSpPr>
          <p:spPr>
            <a:xfrm>
              <a:off x="6813613"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6" name="object 107">
              <a:extLst>
                <a:ext uri="{FF2B5EF4-FFF2-40B4-BE49-F238E27FC236}">
                  <a16:creationId xmlns:a16="http://schemas.microsoft.com/office/drawing/2014/main" id="{DFA53A3D-0AF6-470D-AE0F-C39BFDCE5ECB}"/>
                </a:ext>
              </a:extLst>
            </p:cNvPr>
            <p:cNvSpPr/>
            <p:nvPr/>
          </p:nvSpPr>
          <p:spPr>
            <a:xfrm>
              <a:off x="6923602"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7" name="object 108">
              <a:extLst>
                <a:ext uri="{FF2B5EF4-FFF2-40B4-BE49-F238E27FC236}">
                  <a16:creationId xmlns:a16="http://schemas.microsoft.com/office/drawing/2014/main" id="{80D76770-E785-4674-B08A-128D0D2DDEE8}"/>
                </a:ext>
              </a:extLst>
            </p:cNvPr>
            <p:cNvSpPr/>
            <p:nvPr/>
          </p:nvSpPr>
          <p:spPr>
            <a:xfrm>
              <a:off x="7033596"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8" name="object 109">
              <a:extLst>
                <a:ext uri="{FF2B5EF4-FFF2-40B4-BE49-F238E27FC236}">
                  <a16:creationId xmlns:a16="http://schemas.microsoft.com/office/drawing/2014/main" id="{32665BCC-ED20-46A4-B3C6-09E4B8073C47}"/>
                </a:ext>
              </a:extLst>
            </p:cNvPr>
            <p:cNvSpPr/>
            <p:nvPr/>
          </p:nvSpPr>
          <p:spPr>
            <a:xfrm>
              <a:off x="714359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9" name="object 110">
              <a:extLst>
                <a:ext uri="{FF2B5EF4-FFF2-40B4-BE49-F238E27FC236}">
                  <a16:creationId xmlns:a16="http://schemas.microsoft.com/office/drawing/2014/main" id="{E7314A19-458D-4E73-8FFF-4C9DD74F08EA}"/>
                </a:ext>
              </a:extLst>
            </p:cNvPr>
            <p:cNvSpPr/>
            <p:nvPr/>
          </p:nvSpPr>
          <p:spPr>
            <a:xfrm>
              <a:off x="7253579"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0" name="object 111">
              <a:extLst>
                <a:ext uri="{FF2B5EF4-FFF2-40B4-BE49-F238E27FC236}">
                  <a16:creationId xmlns:a16="http://schemas.microsoft.com/office/drawing/2014/main" id="{B2D6C1BC-CB69-4D4C-A6C7-4BC2FC0DD7A9}"/>
                </a:ext>
              </a:extLst>
            </p:cNvPr>
            <p:cNvSpPr/>
            <p:nvPr/>
          </p:nvSpPr>
          <p:spPr>
            <a:xfrm>
              <a:off x="7363566"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1" name="object 112">
              <a:extLst>
                <a:ext uri="{FF2B5EF4-FFF2-40B4-BE49-F238E27FC236}">
                  <a16:creationId xmlns:a16="http://schemas.microsoft.com/office/drawing/2014/main" id="{B3D3A31D-E991-45C7-9733-E55676AEA109}"/>
                </a:ext>
              </a:extLst>
            </p:cNvPr>
            <p:cNvSpPr/>
            <p:nvPr/>
          </p:nvSpPr>
          <p:spPr>
            <a:xfrm>
              <a:off x="7473557"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2" name="object 113">
              <a:extLst>
                <a:ext uri="{FF2B5EF4-FFF2-40B4-BE49-F238E27FC236}">
                  <a16:creationId xmlns:a16="http://schemas.microsoft.com/office/drawing/2014/main" id="{0353CE88-BE73-4170-BC6E-4D0904DB550C}"/>
                </a:ext>
              </a:extLst>
            </p:cNvPr>
            <p:cNvSpPr/>
            <p:nvPr/>
          </p:nvSpPr>
          <p:spPr>
            <a:xfrm>
              <a:off x="758355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3" name="object 114">
              <a:extLst>
                <a:ext uri="{FF2B5EF4-FFF2-40B4-BE49-F238E27FC236}">
                  <a16:creationId xmlns:a16="http://schemas.microsoft.com/office/drawing/2014/main" id="{FA2A1E49-4E02-4706-BEE3-8F9EB7CBF3D8}"/>
                </a:ext>
              </a:extLst>
            </p:cNvPr>
            <p:cNvSpPr/>
            <p:nvPr/>
          </p:nvSpPr>
          <p:spPr>
            <a:xfrm>
              <a:off x="7693537"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grpSp>
      <p:pic>
        <p:nvPicPr>
          <p:cNvPr id="84" name="object 4">
            <a:extLst>
              <a:ext uri="{FF2B5EF4-FFF2-40B4-BE49-F238E27FC236}">
                <a16:creationId xmlns:a16="http://schemas.microsoft.com/office/drawing/2014/main" id="{A9ECD52B-AF2B-433D-B8F4-9D8BC65DA13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sp>
        <p:nvSpPr>
          <p:cNvPr id="86" name="Text Placeholder 25">
            <a:extLst>
              <a:ext uri="{FF2B5EF4-FFF2-40B4-BE49-F238E27FC236}">
                <a16:creationId xmlns:a16="http://schemas.microsoft.com/office/drawing/2014/main" id="{4360E7D9-B15D-44CB-8DD5-A0AB36335DCB}"/>
              </a:ext>
            </a:extLst>
          </p:cNvPr>
          <p:cNvSpPr>
            <a:spLocks noGrp="1"/>
          </p:cNvSpPr>
          <p:nvPr>
            <p:ph type="body" sz="quarter" idx="11" hasCustomPrompt="1"/>
          </p:nvPr>
        </p:nvSpPr>
        <p:spPr>
          <a:xfrm>
            <a:off x="366760" y="1442522"/>
            <a:ext cx="10758440" cy="369332"/>
          </a:xfrm>
        </p:spPr>
        <p:txBody>
          <a:bodyPr/>
          <a:lstStyle>
            <a:lvl1pPr>
              <a:defRPr sz="2400">
                <a:gradFill>
                  <a:gsLst>
                    <a:gs pos="0">
                      <a:srgbClr val="B5D336"/>
                    </a:gs>
                    <a:gs pos="100000">
                      <a:srgbClr val="4EBFEE"/>
                    </a:gs>
                  </a:gsLst>
                  <a:lin ang="0" scaled="0"/>
                </a:gradFill>
                <a:latin typeface="+mj-lt"/>
              </a:defRPr>
            </a:lvl1pPr>
          </a:lstStyle>
          <a:p>
            <a:pPr lvl="0"/>
            <a:r>
              <a:rPr lang="en-US" dirty="0"/>
              <a:t>Insert Your Title Case Headline Here</a:t>
            </a:r>
          </a:p>
        </p:txBody>
      </p:sp>
      <p:sp>
        <p:nvSpPr>
          <p:cNvPr id="87" name="Text Placeholder 27">
            <a:extLst>
              <a:ext uri="{FF2B5EF4-FFF2-40B4-BE49-F238E27FC236}">
                <a16:creationId xmlns:a16="http://schemas.microsoft.com/office/drawing/2014/main" id="{58BE569E-2442-478A-9D5C-2286934DAAF7}"/>
              </a:ext>
            </a:extLst>
          </p:cNvPr>
          <p:cNvSpPr>
            <a:spLocks noGrp="1"/>
          </p:cNvSpPr>
          <p:nvPr>
            <p:ph type="body" sz="quarter" idx="12" hasCustomPrompt="1"/>
          </p:nvPr>
        </p:nvSpPr>
        <p:spPr>
          <a:xfrm>
            <a:off x="366760" y="2286000"/>
            <a:ext cx="10758440" cy="591207"/>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88" name="Text Placeholder 31">
            <a:extLst>
              <a:ext uri="{FF2B5EF4-FFF2-40B4-BE49-F238E27FC236}">
                <a16:creationId xmlns:a16="http://schemas.microsoft.com/office/drawing/2014/main" id="{82D68D9A-3E1D-49E1-99C5-2A21EEFFDBE0}"/>
              </a:ext>
            </a:extLst>
          </p:cNvPr>
          <p:cNvSpPr>
            <a:spLocks noGrp="1"/>
          </p:cNvSpPr>
          <p:nvPr>
            <p:ph type="body" sz="quarter" idx="13" hasCustomPrompt="1"/>
          </p:nvPr>
        </p:nvSpPr>
        <p:spPr>
          <a:xfrm>
            <a:off x="366760" y="2895600"/>
            <a:ext cx="10758440" cy="892552"/>
          </a:xfrm>
        </p:spPr>
        <p:txBody>
          <a:bodyPr/>
          <a:lstStyle>
            <a:lvl1pPr marL="285750" marR="0" indent="-285750" defTabSz="914400" eaLnBrk="1" fontAlgn="auto" latinLnBrk="0" hangingPunct="1">
              <a:lnSpc>
                <a:spcPct val="100000"/>
              </a:lnSpc>
              <a:spcBef>
                <a:spcPts val="0"/>
              </a:spcBef>
              <a:spcAft>
                <a:spcPts val="600"/>
              </a:spcAft>
              <a:buClr>
                <a:srgbClr val="4BBFEE"/>
              </a:buClr>
              <a:buSzTx/>
              <a:buFont typeface="Tahoma" panose="020B0604030504040204" pitchFamily="34" charset="0"/>
              <a:buChar char="»"/>
              <a:tabLst/>
              <a:defRPr sz="1600">
                <a:solidFill>
                  <a:schemeClr val="bg2"/>
                </a:solidFill>
                <a:latin typeface="+mj-lt"/>
              </a:defRPr>
            </a:lvl1pPr>
          </a:lstStyle>
          <a:p>
            <a:pPr lvl="0"/>
            <a:r>
              <a:rPr lang="en-US" dirty="0"/>
              <a:t>And your short paragraph of info here.</a:t>
            </a:r>
          </a:p>
          <a:p>
            <a:pPr lvl="0"/>
            <a:r>
              <a:rPr lang="en-US" dirty="0"/>
              <a:t>And your bullet points here</a:t>
            </a:r>
          </a:p>
          <a:p>
            <a:pPr lvl="0"/>
            <a:r>
              <a:rPr lang="en-US" dirty="0"/>
              <a:t>And Here</a:t>
            </a:r>
          </a:p>
        </p:txBody>
      </p:sp>
      <p:sp>
        <p:nvSpPr>
          <p:cNvPr id="89" name="Text Placeholder 23">
            <a:extLst>
              <a:ext uri="{FF2B5EF4-FFF2-40B4-BE49-F238E27FC236}">
                <a16:creationId xmlns:a16="http://schemas.microsoft.com/office/drawing/2014/main" id="{135A15B0-A773-4B99-AA9C-E99FDA516E40}"/>
              </a:ext>
            </a:extLst>
          </p:cNvPr>
          <p:cNvSpPr>
            <a:spLocks noGrp="1"/>
          </p:cNvSpPr>
          <p:nvPr>
            <p:ph type="body" sz="quarter" idx="10" hasCustomPrompt="1"/>
          </p:nvPr>
        </p:nvSpPr>
        <p:spPr>
          <a:xfrm>
            <a:off x="381000" y="304800"/>
            <a:ext cx="2895600" cy="492443"/>
          </a:xfrm>
        </p:spPr>
        <p:txBody>
          <a:bodyPr/>
          <a:lstStyle>
            <a:lvl1pPr>
              <a:defRPr sz="3200">
                <a:solidFill>
                  <a:schemeClr val="bg1"/>
                </a:solidFill>
                <a:latin typeface="DM Serif Display" pitchFamily="2" charset="0"/>
              </a:defRPr>
            </a:lvl1pPr>
            <a:lvl5pPr>
              <a:defRPr/>
            </a:lvl5pPr>
          </a:lstStyle>
          <a:p>
            <a:pPr lvl="0"/>
            <a:r>
              <a:rPr lang="en-US" dirty="0"/>
              <a:t>Slide Title</a:t>
            </a:r>
          </a:p>
        </p:txBody>
      </p:sp>
    </p:spTree>
    <p:extLst>
      <p:ext uri="{BB962C8B-B14F-4D97-AF65-F5344CB8AC3E}">
        <p14:creationId xmlns:p14="http://schemas.microsoft.com/office/powerpoint/2010/main" val="1762689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Bar background">
    <p:spTree>
      <p:nvGrpSpPr>
        <p:cNvPr id="1" name=""/>
        <p:cNvGrpSpPr/>
        <p:nvPr/>
      </p:nvGrpSpPr>
      <p:grpSpPr>
        <a:xfrm>
          <a:off x="0" y="0"/>
          <a:ext cx="0" cy="0"/>
          <a:chOff x="0" y="0"/>
          <a:chExt cx="0" cy="0"/>
        </a:xfrm>
      </p:grpSpPr>
      <p:grpSp>
        <p:nvGrpSpPr>
          <p:cNvPr id="6" name="object 17">
            <a:extLst>
              <a:ext uri="{FF2B5EF4-FFF2-40B4-BE49-F238E27FC236}">
                <a16:creationId xmlns:a16="http://schemas.microsoft.com/office/drawing/2014/main" id="{D56A78A1-AE8C-478A-B5E1-A81FFD2B2F62}"/>
              </a:ext>
            </a:extLst>
          </p:cNvPr>
          <p:cNvGrpSpPr/>
          <p:nvPr userDrawn="1"/>
        </p:nvGrpSpPr>
        <p:grpSpPr>
          <a:xfrm>
            <a:off x="0" y="0"/>
            <a:ext cx="12174220" cy="1930400"/>
            <a:chOff x="0" y="0"/>
            <a:chExt cx="12174220" cy="1930400"/>
          </a:xfrm>
        </p:grpSpPr>
        <p:sp>
          <p:nvSpPr>
            <p:cNvPr id="7" name="object 18">
              <a:extLst>
                <a:ext uri="{FF2B5EF4-FFF2-40B4-BE49-F238E27FC236}">
                  <a16:creationId xmlns:a16="http://schemas.microsoft.com/office/drawing/2014/main" id="{D61EDFB3-B778-4C00-8AE0-88B9A81A36D2}"/>
                </a:ext>
              </a:extLst>
            </p:cNvPr>
            <p:cNvSpPr/>
            <p:nvPr/>
          </p:nvSpPr>
          <p:spPr>
            <a:xfrm>
              <a:off x="0" y="0"/>
              <a:ext cx="12174220" cy="1930400"/>
            </a:xfrm>
            <a:custGeom>
              <a:avLst/>
              <a:gdLst/>
              <a:ahLst/>
              <a:cxnLst/>
              <a:rect l="l" t="t" r="r" b="b"/>
              <a:pathLst>
                <a:path w="12174220" h="1930400">
                  <a:moveTo>
                    <a:pt x="12174169" y="0"/>
                  </a:moveTo>
                  <a:lnTo>
                    <a:pt x="0" y="0"/>
                  </a:lnTo>
                  <a:lnTo>
                    <a:pt x="0" y="1930095"/>
                  </a:lnTo>
                  <a:lnTo>
                    <a:pt x="12174169" y="1930095"/>
                  </a:lnTo>
                  <a:lnTo>
                    <a:pt x="12174169" y="0"/>
                  </a:lnTo>
                  <a:close/>
                </a:path>
              </a:pathLst>
            </a:custGeom>
            <a:solidFill>
              <a:srgbClr val="2C3D4F"/>
            </a:solidFill>
          </p:spPr>
          <p:txBody>
            <a:bodyPr wrap="square" lIns="0" tIns="0" rIns="0" bIns="0" rtlCol="0"/>
            <a:lstStyle/>
            <a:p>
              <a:endParaRPr/>
            </a:p>
          </p:txBody>
        </p:sp>
        <p:pic>
          <p:nvPicPr>
            <p:cNvPr id="8" name="object 19">
              <a:extLst>
                <a:ext uri="{FF2B5EF4-FFF2-40B4-BE49-F238E27FC236}">
                  <a16:creationId xmlns:a16="http://schemas.microsoft.com/office/drawing/2014/main" id="{67EB8927-E8B5-4272-A152-C80F7C650B71}"/>
                </a:ext>
              </a:extLst>
            </p:cNvPr>
            <p:cNvPicPr/>
            <p:nvPr/>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grpSp>
      <p:grpSp>
        <p:nvGrpSpPr>
          <p:cNvPr id="10" name="object 21">
            <a:extLst>
              <a:ext uri="{FF2B5EF4-FFF2-40B4-BE49-F238E27FC236}">
                <a16:creationId xmlns:a16="http://schemas.microsoft.com/office/drawing/2014/main" id="{6FFCAA68-185E-4D33-A444-F8613816641B}"/>
              </a:ext>
            </a:extLst>
          </p:cNvPr>
          <p:cNvGrpSpPr/>
          <p:nvPr userDrawn="1"/>
        </p:nvGrpSpPr>
        <p:grpSpPr>
          <a:xfrm>
            <a:off x="-6261" y="1842236"/>
            <a:ext cx="7868284" cy="175895"/>
            <a:chOff x="-6261" y="1842236"/>
            <a:chExt cx="7868284" cy="175895"/>
          </a:xfrm>
        </p:grpSpPr>
        <p:sp>
          <p:nvSpPr>
            <p:cNvPr id="11" name="object 22">
              <a:extLst>
                <a:ext uri="{FF2B5EF4-FFF2-40B4-BE49-F238E27FC236}">
                  <a16:creationId xmlns:a16="http://schemas.microsoft.com/office/drawing/2014/main" id="{DBE78625-9C3E-44D9-9D67-5C1ECA569D4A}"/>
                </a:ext>
              </a:extLst>
            </p:cNvPr>
            <p:cNvSpPr/>
            <p:nvPr/>
          </p:nvSpPr>
          <p:spPr>
            <a:xfrm>
              <a:off x="0" y="1967350"/>
              <a:ext cx="44450" cy="44450"/>
            </a:xfrm>
            <a:custGeom>
              <a:avLst/>
              <a:gdLst/>
              <a:ahLst/>
              <a:cxnLst/>
              <a:rect l="l" t="t" r="r" b="b"/>
              <a:pathLst>
                <a:path w="44450" h="44450">
                  <a:moveTo>
                    <a:pt x="0" y="0"/>
                  </a:moveTo>
                  <a:lnTo>
                    <a:pt x="43993" y="44329"/>
                  </a:lnTo>
                </a:path>
              </a:pathLst>
            </a:custGeom>
            <a:ln w="12522">
              <a:solidFill>
                <a:srgbClr val="F48282"/>
              </a:solidFill>
            </a:ln>
          </p:spPr>
          <p:txBody>
            <a:bodyPr wrap="square" lIns="0" tIns="0" rIns="0" bIns="0" rtlCol="0"/>
            <a:lstStyle/>
            <a:p>
              <a:endParaRPr/>
            </a:p>
          </p:txBody>
        </p:sp>
        <p:sp>
          <p:nvSpPr>
            <p:cNvPr id="12" name="object 23">
              <a:extLst>
                <a:ext uri="{FF2B5EF4-FFF2-40B4-BE49-F238E27FC236}">
                  <a16:creationId xmlns:a16="http://schemas.microsoft.com/office/drawing/2014/main" id="{550C6804-67C0-4FCE-A1B3-2DEA1DB562CA}"/>
                </a:ext>
              </a:extLst>
            </p:cNvPr>
            <p:cNvSpPr/>
            <p:nvPr/>
          </p:nvSpPr>
          <p:spPr>
            <a:xfrm>
              <a:off x="0" y="1856522"/>
              <a:ext cx="154305" cy="155575"/>
            </a:xfrm>
            <a:custGeom>
              <a:avLst/>
              <a:gdLst/>
              <a:ahLst/>
              <a:cxnLst/>
              <a:rect l="l" t="t" r="r" b="b"/>
              <a:pathLst>
                <a:path w="154305" h="155575">
                  <a:moveTo>
                    <a:pt x="0" y="0"/>
                  </a:moveTo>
                  <a:lnTo>
                    <a:pt x="153983" y="155157"/>
                  </a:lnTo>
                </a:path>
              </a:pathLst>
            </a:custGeom>
            <a:ln w="12522">
              <a:solidFill>
                <a:srgbClr val="F48282"/>
              </a:solidFill>
            </a:ln>
          </p:spPr>
          <p:txBody>
            <a:bodyPr wrap="square" lIns="0" tIns="0" rIns="0" bIns="0" rtlCol="0"/>
            <a:lstStyle/>
            <a:p>
              <a:endParaRPr/>
            </a:p>
          </p:txBody>
        </p:sp>
        <p:sp>
          <p:nvSpPr>
            <p:cNvPr id="13" name="object 24">
              <a:extLst>
                <a:ext uri="{FF2B5EF4-FFF2-40B4-BE49-F238E27FC236}">
                  <a16:creationId xmlns:a16="http://schemas.microsoft.com/office/drawing/2014/main" id="{0490B160-202A-4C92-B9FE-03FF25A327FF}"/>
                </a:ext>
              </a:extLst>
            </p:cNvPr>
            <p:cNvSpPr/>
            <p:nvPr/>
          </p:nvSpPr>
          <p:spPr>
            <a:xfrm>
              <a:off x="10202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14" name="object 25">
              <a:extLst>
                <a:ext uri="{FF2B5EF4-FFF2-40B4-BE49-F238E27FC236}">
                  <a16:creationId xmlns:a16="http://schemas.microsoft.com/office/drawing/2014/main" id="{7FD7A48E-0EE2-4FC7-8BAF-14F8D2A23A91}"/>
                </a:ext>
              </a:extLst>
            </p:cNvPr>
            <p:cNvSpPr/>
            <p:nvPr/>
          </p:nvSpPr>
          <p:spPr>
            <a:xfrm>
              <a:off x="212016"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15" name="object 26">
              <a:extLst>
                <a:ext uri="{FF2B5EF4-FFF2-40B4-BE49-F238E27FC236}">
                  <a16:creationId xmlns:a16="http://schemas.microsoft.com/office/drawing/2014/main" id="{6035D841-2503-4EFF-B58A-6491B33FB1DF}"/>
                </a:ext>
              </a:extLst>
            </p:cNvPr>
            <p:cNvSpPr/>
            <p:nvPr/>
          </p:nvSpPr>
          <p:spPr>
            <a:xfrm>
              <a:off x="322005"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16" name="object 27">
              <a:extLst>
                <a:ext uri="{FF2B5EF4-FFF2-40B4-BE49-F238E27FC236}">
                  <a16:creationId xmlns:a16="http://schemas.microsoft.com/office/drawing/2014/main" id="{DDB09EC4-E011-4AA8-9CA1-E7850FE59F9A}"/>
                </a:ext>
              </a:extLst>
            </p:cNvPr>
            <p:cNvSpPr/>
            <p:nvPr/>
          </p:nvSpPr>
          <p:spPr>
            <a:xfrm>
              <a:off x="431996"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17" name="object 28">
              <a:extLst>
                <a:ext uri="{FF2B5EF4-FFF2-40B4-BE49-F238E27FC236}">
                  <a16:creationId xmlns:a16="http://schemas.microsoft.com/office/drawing/2014/main" id="{24BFDD5D-8145-4C32-8B88-2D6B79392C92}"/>
                </a:ext>
              </a:extLst>
            </p:cNvPr>
            <p:cNvSpPr/>
            <p:nvPr/>
          </p:nvSpPr>
          <p:spPr>
            <a:xfrm>
              <a:off x="541989"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18" name="object 29">
              <a:extLst>
                <a:ext uri="{FF2B5EF4-FFF2-40B4-BE49-F238E27FC236}">
                  <a16:creationId xmlns:a16="http://schemas.microsoft.com/office/drawing/2014/main" id="{CA14492B-F508-4F90-B705-4426019CA36E}"/>
                </a:ext>
              </a:extLst>
            </p:cNvPr>
            <p:cNvSpPr/>
            <p:nvPr/>
          </p:nvSpPr>
          <p:spPr>
            <a:xfrm>
              <a:off x="651983"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19" name="object 30">
              <a:extLst>
                <a:ext uri="{FF2B5EF4-FFF2-40B4-BE49-F238E27FC236}">
                  <a16:creationId xmlns:a16="http://schemas.microsoft.com/office/drawing/2014/main" id="{430A4790-C6C8-4BCA-A4CD-1976A27F3E65}"/>
                </a:ext>
              </a:extLst>
            </p:cNvPr>
            <p:cNvSpPr/>
            <p:nvPr/>
          </p:nvSpPr>
          <p:spPr>
            <a:xfrm>
              <a:off x="761970"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0" name="object 31">
              <a:extLst>
                <a:ext uri="{FF2B5EF4-FFF2-40B4-BE49-F238E27FC236}">
                  <a16:creationId xmlns:a16="http://schemas.microsoft.com/office/drawing/2014/main" id="{64085CDB-679A-488D-A475-04ED4037FEB2}"/>
                </a:ext>
              </a:extLst>
            </p:cNvPr>
            <p:cNvSpPr/>
            <p:nvPr/>
          </p:nvSpPr>
          <p:spPr>
            <a:xfrm>
              <a:off x="871962"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1" name="object 32">
              <a:extLst>
                <a:ext uri="{FF2B5EF4-FFF2-40B4-BE49-F238E27FC236}">
                  <a16:creationId xmlns:a16="http://schemas.microsoft.com/office/drawing/2014/main" id="{F0C9C1D5-D5C9-44D7-9ED1-BA501E0C9B3E}"/>
                </a:ext>
              </a:extLst>
            </p:cNvPr>
            <p:cNvSpPr/>
            <p:nvPr/>
          </p:nvSpPr>
          <p:spPr>
            <a:xfrm>
              <a:off x="981949"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2" name="object 33">
              <a:extLst>
                <a:ext uri="{FF2B5EF4-FFF2-40B4-BE49-F238E27FC236}">
                  <a16:creationId xmlns:a16="http://schemas.microsoft.com/office/drawing/2014/main" id="{9E4E4F0A-83E3-4DC7-825B-EB2D0DD49473}"/>
                </a:ext>
              </a:extLst>
            </p:cNvPr>
            <p:cNvSpPr/>
            <p:nvPr/>
          </p:nvSpPr>
          <p:spPr>
            <a:xfrm>
              <a:off x="1091940"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3" name="object 34">
              <a:extLst>
                <a:ext uri="{FF2B5EF4-FFF2-40B4-BE49-F238E27FC236}">
                  <a16:creationId xmlns:a16="http://schemas.microsoft.com/office/drawing/2014/main" id="{EED217FD-59E4-44C7-A6F9-72871E61956D}"/>
                </a:ext>
              </a:extLst>
            </p:cNvPr>
            <p:cNvSpPr/>
            <p:nvPr/>
          </p:nvSpPr>
          <p:spPr>
            <a:xfrm>
              <a:off x="1201934"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4" name="object 35">
              <a:extLst>
                <a:ext uri="{FF2B5EF4-FFF2-40B4-BE49-F238E27FC236}">
                  <a16:creationId xmlns:a16="http://schemas.microsoft.com/office/drawing/2014/main" id="{D72399E0-82FE-4625-B0A5-8FE188BC2996}"/>
                </a:ext>
              </a:extLst>
            </p:cNvPr>
            <p:cNvSpPr/>
            <p:nvPr/>
          </p:nvSpPr>
          <p:spPr>
            <a:xfrm>
              <a:off x="1311927"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5" name="object 36">
              <a:extLst>
                <a:ext uri="{FF2B5EF4-FFF2-40B4-BE49-F238E27FC236}">
                  <a16:creationId xmlns:a16="http://schemas.microsoft.com/office/drawing/2014/main" id="{1675F28F-2BB6-456A-8563-364D4F263AB6}"/>
                </a:ext>
              </a:extLst>
            </p:cNvPr>
            <p:cNvSpPr/>
            <p:nvPr/>
          </p:nvSpPr>
          <p:spPr>
            <a:xfrm>
              <a:off x="1421917"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6" name="object 37">
              <a:extLst>
                <a:ext uri="{FF2B5EF4-FFF2-40B4-BE49-F238E27FC236}">
                  <a16:creationId xmlns:a16="http://schemas.microsoft.com/office/drawing/2014/main" id="{5977FDE2-253C-4A58-A710-84476AF1BC38}"/>
                </a:ext>
              </a:extLst>
            </p:cNvPr>
            <p:cNvSpPr/>
            <p:nvPr/>
          </p:nvSpPr>
          <p:spPr>
            <a:xfrm>
              <a:off x="153190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27" name="object 38">
              <a:extLst>
                <a:ext uri="{FF2B5EF4-FFF2-40B4-BE49-F238E27FC236}">
                  <a16:creationId xmlns:a16="http://schemas.microsoft.com/office/drawing/2014/main" id="{EECBFFE3-614A-4E17-AF77-47C0CB9CD1C2}"/>
                </a:ext>
              </a:extLst>
            </p:cNvPr>
            <p:cNvSpPr/>
            <p:nvPr/>
          </p:nvSpPr>
          <p:spPr>
            <a:xfrm>
              <a:off x="1641895"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28" name="object 39">
              <a:extLst>
                <a:ext uri="{FF2B5EF4-FFF2-40B4-BE49-F238E27FC236}">
                  <a16:creationId xmlns:a16="http://schemas.microsoft.com/office/drawing/2014/main" id="{473CED1C-78B2-41DB-91BB-23F78BBEFDBD}"/>
                </a:ext>
              </a:extLst>
            </p:cNvPr>
            <p:cNvSpPr/>
            <p:nvPr/>
          </p:nvSpPr>
          <p:spPr>
            <a:xfrm>
              <a:off x="175188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29" name="object 40">
              <a:extLst>
                <a:ext uri="{FF2B5EF4-FFF2-40B4-BE49-F238E27FC236}">
                  <a16:creationId xmlns:a16="http://schemas.microsoft.com/office/drawing/2014/main" id="{DBB71D69-5478-4DB1-8A8C-6E8C256336F8}"/>
                </a:ext>
              </a:extLst>
            </p:cNvPr>
            <p:cNvSpPr/>
            <p:nvPr/>
          </p:nvSpPr>
          <p:spPr>
            <a:xfrm>
              <a:off x="186187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0" name="object 41">
              <a:extLst>
                <a:ext uri="{FF2B5EF4-FFF2-40B4-BE49-F238E27FC236}">
                  <a16:creationId xmlns:a16="http://schemas.microsoft.com/office/drawing/2014/main" id="{40B133B7-76EC-43E0-8361-7BC216FDDB83}"/>
                </a:ext>
              </a:extLst>
            </p:cNvPr>
            <p:cNvSpPr/>
            <p:nvPr/>
          </p:nvSpPr>
          <p:spPr>
            <a:xfrm>
              <a:off x="1933714" y="1918055"/>
              <a:ext cx="93345" cy="93980"/>
            </a:xfrm>
            <a:custGeom>
              <a:avLst/>
              <a:gdLst/>
              <a:ahLst/>
              <a:cxnLst/>
              <a:rect l="l" t="t" r="r" b="b"/>
              <a:pathLst>
                <a:path w="93344" h="93980">
                  <a:moveTo>
                    <a:pt x="0" y="0"/>
                  </a:moveTo>
                  <a:lnTo>
                    <a:pt x="92916" y="93624"/>
                  </a:lnTo>
                </a:path>
              </a:pathLst>
            </a:custGeom>
            <a:ln w="12522">
              <a:solidFill>
                <a:srgbClr val="F48282"/>
              </a:solidFill>
            </a:ln>
          </p:spPr>
          <p:txBody>
            <a:bodyPr wrap="square" lIns="0" tIns="0" rIns="0" bIns="0" rtlCol="0"/>
            <a:lstStyle/>
            <a:p>
              <a:endParaRPr/>
            </a:p>
          </p:txBody>
        </p:sp>
        <p:sp>
          <p:nvSpPr>
            <p:cNvPr id="31" name="object 42">
              <a:extLst>
                <a:ext uri="{FF2B5EF4-FFF2-40B4-BE49-F238E27FC236}">
                  <a16:creationId xmlns:a16="http://schemas.microsoft.com/office/drawing/2014/main" id="{B477AF5D-BD9C-4440-8A52-3A174E66E8E8}"/>
                </a:ext>
              </a:extLst>
            </p:cNvPr>
            <p:cNvSpPr/>
            <p:nvPr/>
          </p:nvSpPr>
          <p:spPr>
            <a:xfrm>
              <a:off x="197467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2" name="object 43">
              <a:extLst>
                <a:ext uri="{FF2B5EF4-FFF2-40B4-BE49-F238E27FC236}">
                  <a16:creationId xmlns:a16="http://schemas.microsoft.com/office/drawing/2014/main" id="{BAD6F77D-0F2E-48DE-AA34-83EFB15A05CE}"/>
                </a:ext>
              </a:extLst>
            </p:cNvPr>
            <p:cNvSpPr/>
            <p:nvPr/>
          </p:nvSpPr>
          <p:spPr>
            <a:xfrm>
              <a:off x="208466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3" name="object 44">
              <a:extLst>
                <a:ext uri="{FF2B5EF4-FFF2-40B4-BE49-F238E27FC236}">
                  <a16:creationId xmlns:a16="http://schemas.microsoft.com/office/drawing/2014/main" id="{0957A743-EE7D-41DE-B14E-179F0592470C}"/>
                </a:ext>
              </a:extLst>
            </p:cNvPr>
            <p:cNvSpPr/>
            <p:nvPr/>
          </p:nvSpPr>
          <p:spPr>
            <a:xfrm>
              <a:off x="219465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4" name="object 45">
              <a:extLst>
                <a:ext uri="{FF2B5EF4-FFF2-40B4-BE49-F238E27FC236}">
                  <a16:creationId xmlns:a16="http://schemas.microsoft.com/office/drawing/2014/main" id="{F5EC70D7-BFD5-49FC-8749-6E160CD0B148}"/>
                </a:ext>
              </a:extLst>
            </p:cNvPr>
            <p:cNvSpPr/>
            <p:nvPr/>
          </p:nvSpPr>
          <p:spPr>
            <a:xfrm>
              <a:off x="230464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5" name="object 46">
              <a:extLst>
                <a:ext uri="{FF2B5EF4-FFF2-40B4-BE49-F238E27FC236}">
                  <a16:creationId xmlns:a16="http://schemas.microsoft.com/office/drawing/2014/main" id="{7DA4EAE5-A4F1-48E5-8423-BD7E33F7A73D}"/>
                </a:ext>
              </a:extLst>
            </p:cNvPr>
            <p:cNvSpPr/>
            <p:nvPr/>
          </p:nvSpPr>
          <p:spPr>
            <a:xfrm>
              <a:off x="2414635"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6" name="object 47">
              <a:extLst>
                <a:ext uri="{FF2B5EF4-FFF2-40B4-BE49-F238E27FC236}">
                  <a16:creationId xmlns:a16="http://schemas.microsoft.com/office/drawing/2014/main" id="{B9A3893B-2269-446C-916C-7641FBEB97EB}"/>
                </a:ext>
              </a:extLst>
            </p:cNvPr>
            <p:cNvSpPr/>
            <p:nvPr/>
          </p:nvSpPr>
          <p:spPr>
            <a:xfrm>
              <a:off x="252462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7" name="object 48">
              <a:extLst>
                <a:ext uri="{FF2B5EF4-FFF2-40B4-BE49-F238E27FC236}">
                  <a16:creationId xmlns:a16="http://schemas.microsoft.com/office/drawing/2014/main" id="{DB38A87A-2C38-4ED9-96DE-1BB96ED62BB2}"/>
                </a:ext>
              </a:extLst>
            </p:cNvPr>
            <p:cNvSpPr/>
            <p:nvPr/>
          </p:nvSpPr>
          <p:spPr>
            <a:xfrm>
              <a:off x="263462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8" name="object 49">
              <a:extLst>
                <a:ext uri="{FF2B5EF4-FFF2-40B4-BE49-F238E27FC236}">
                  <a16:creationId xmlns:a16="http://schemas.microsoft.com/office/drawing/2014/main" id="{9AE17C2F-AAE2-46AF-8DD9-6F8712ABAE77}"/>
                </a:ext>
              </a:extLst>
            </p:cNvPr>
            <p:cNvSpPr/>
            <p:nvPr/>
          </p:nvSpPr>
          <p:spPr>
            <a:xfrm>
              <a:off x="274460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9" name="object 50">
              <a:extLst>
                <a:ext uri="{FF2B5EF4-FFF2-40B4-BE49-F238E27FC236}">
                  <a16:creationId xmlns:a16="http://schemas.microsoft.com/office/drawing/2014/main" id="{A58DED11-3C8D-43DA-9B46-9721CB20D933}"/>
                </a:ext>
              </a:extLst>
            </p:cNvPr>
            <p:cNvSpPr/>
            <p:nvPr/>
          </p:nvSpPr>
          <p:spPr>
            <a:xfrm>
              <a:off x="285460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0" name="object 51">
              <a:extLst>
                <a:ext uri="{FF2B5EF4-FFF2-40B4-BE49-F238E27FC236}">
                  <a16:creationId xmlns:a16="http://schemas.microsoft.com/office/drawing/2014/main" id="{2556E6C7-31AF-487A-A45A-B86CFE49A41C}"/>
                </a:ext>
              </a:extLst>
            </p:cNvPr>
            <p:cNvSpPr/>
            <p:nvPr/>
          </p:nvSpPr>
          <p:spPr>
            <a:xfrm>
              <a:off x="296458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1" name="object 52">
              <a:extLst>
                <a:ext uri="{FF2B5EF4-FFF2-40B4-BE49-F238E27FC236}">
                  <a16:creationId xmlns:a16="http://schemas.microsoft.com/office/drawing/2014/main" id="{FDBED00B-F2E6-4287-80AA-6546CEDE1DF7}"/>
                </a:ext>
              </a:extLst>
            </p:cNvPr>
            <p:cNvSpPr/>
            <p:nvPr/>
          </p:nvSpPr>
          <p:spPr>
            <a:xfrm>
              <a:off x="3074579"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2" name="object 53">
              <a:extLst>
                <a:ext uri="{FF2B5EF4-FFF2-40B4-BE49-F238E27FC236}">
                  <a16:creationId xmlns:a16="http://schemas.microsoft.com/office/drawing/2014/main" id="{FFDEDDC8-E9C5-4012-A09D-1A3B102EB89A}"/>
                </a:ext>
              </a:extLst>
            </p:cNvPr>
            <p:cNvSpPr/>
            <p:nvPr/>
          </p:nvSpPr>
          <p:spPr>
            <a:xfrm>
              <a:off x="3184573"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3" name="object 54">
              <a:extLst>
                <a:ext uri="{FF2B5EF4-FFF2-40B4-BE49-F238E27FC236}">
                  <a16:creationId xmlns:a16="http://schemas.microsoft.com/office/drawing/2014/main" id="{B8070B67-1FA9-42E5-A6B8-DB1D62AEA4D5}"/>
                </a:ext>
              </a:extLst>
            </p:cNvPr>
            <p:cNvSpPr/>
            <p:nvPr/>
          </p:nvSpPr>
          <p:spPr>
            <a:xfrm>
              <a:off x="329456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4" name="object 55">
              <a:extLst>
                <a:ext uri="{FF2B5EF4-FFF2-40B4-BE49-F238E27FC236}">
                  <a16:creationId xmlns:a16="http://schemas.microsoft.com/office/drawing/2014/main" id="{07D380EB-4F81-4F18-8A38-315FFD4CD3C7}"/>
                </a:ext>
              </a:extLst>
            </p:cNvPr>
            <p:cNvSpPr/>
            <p:nvPr/>
          </p:nvSpPr>
          <p:spPr>
            <a:xfrm>
              <a:off x="3404555"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5" name="object 56">
              <a:extLst>
                <a:ext uri="{FF2B5EF4-FFF2-40B4-BE49-F238E27FC236}">
                  <a16:creationId xmlns:a16="http://schemas.microsoft.com/office/drawing/2014/main" id="{2A12A7FB-246F-4916-AFF7-4D94C902801B}"/>
                </a:ext>
              </a:extLst>
            </p:cNvPr>
            <p:cNvSpPr/>
            <p:nvPr/>
          </p:nvSpPr>
          <p:spPr>
            <a:xfrm>
              <a:off x="3514542"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6" name="object 57">
              <a:extLst>
                <a:ext uri="{FF2B5EF4-FFF2-40B4-BE49-F238E27FC236}">
                  <a16:creationId xmlns:a16="http://schemas.microsoft.com/office/drawing/2014/main" id="{AC6AF965-86A2-4D5F-ADCF-80F322945D21}"/>
                </a:ext>
              </a:extLst>
            </p:cNvPr>
            <p:cNvSpPr/>
            <p:nvPr/>
          </p:nvSpPr>
          <p:spPr>
            <a:xfrm>
              <a:off x="3624532"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7" name="object 58">
              <a:extLst>
                <a:ext uri="{FF2B5EF4-FFF2-40B4-BE49-F238E27FC236}">
                  <a16:creationId xmlns:a16="http://schemas.microsoft.com/office/drawing/2014/main" id="{23057C7F-5272-4CE6-A0B0-FEFBF185F5C5}"/>
                </a:ext>
              </a:extLst>
            </p:cNvPr>
            <p:cNvSpPr/>
            <p:nvPr/>
          </p:nvSpPr>
          <p:spPr>
            <a:xfrm>
              <a:off x="3734526"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8" name="object 59">
              <a:extLst>
                <a:ext uri="{FF2B5EF4-FFF2-40B4-BE49-F238E27FC236}">
                  <a16:creationId xmlns:a16="http://schemas.microsoft.com/office/drawing/2014/main" id="{C354ACA4-9E3C-4DDE-B588-CA0775521AE3}"/>
                </a:ext>
              </a:extLst>
            </p:cNvPr>
            <p:cNvSpPr/>
            <p:nvPr/>
          </p:nvSpPr>
          <p:spPr>
            <a:xfrm>
              <a:off x="3844513"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9" name="object 60">
              <a:extLst>
                <a:ext uri="{FF2B5EF4-FFF2-40B4-BE49-F238E27FC236}">
                  <a16:creationId xmlns:a16="http://schemas.microsoft.com/office/drawing/2014/main" id="{F61C6AAE-8C28-4760-A715-F6C8D99CCB1C}"/>
                </a:ext>
              </a:extLst>
            </p:cNvPr>
            <p:cNvSpPr/>
            <p:nvPr/>
          </p:nvSpPr>
          <p:spPr>
            <a:xfrm>
              <a:off x="3800093" y="1918048"/>
              <a:ext cx="93345" cy="93980"/>
            </a:xfrm>
            <a:custGeom>
              <a:avLst/>
              <a:gdLst/>
              <a:ahLst/>
              <a:cxnLst/>
              <a:rect l="l" t="t" r="r" b="b"/>
              <a:pathLst>
                <a:path w="93345" h="93980">
                  <a:moveTo>
                    <a:pt x="0" y="0"/>
                  </a:moveTo>
                  <a:lnTo>
                    <a:pt x="92923" y="93631"/>
                  </a:lnTo>
                </a:path>
              </a:pathLst>
            </a:custGeom>
            <a:ln w="12522">
              <a:solidFill>
                <a:srgbClr val="F48282"/>
              </a:solidFill>
            </a:ln>
          </p:spPr>
          <p:txBody>
            <a:bodyPr wrap="square" lIns="0" tIns="0" rIns="0" bIns="0" rtlCol="0"/>
            <a:lstStyle/>
            <a:p>
              <a:endParaRPr/>
            </a:p>
          </p:txBody>
        </p:sp>
        <p:sp>
          <p:nvSpPr>
            <p:cNvPr id="50" name="object 61">
              <a:extLst>
                <a:ext uri="{FF2B5EF4-FFF2-40B4-BE49-F238E27FC236}">
                  <a16:creationId xmlns:a16="http://schemas.microsoft.com/office/drawing/2014/main" id="{76448C0B-F917-45CF-B305-F9F1C88A9DB0}"/>
                </a:ext>
              </a:extLst>
            </p:cNvPr>
            <p:cNvSpPr/>
            <p:nvPr/>
          </p:nvSpPr>
          <p:spPr>
            <a:xfrm>
              <a:off x="3841060"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1" name="object 62">
              <a:extLst>
                <a:ext uri="{FF2B5EF4-FFF2-40B4-BE49-F238E27FC236}">
                  <a16:creationId xmlns:a16="http://schemas.microsoft.com/office/drawing/2014/main" id="{4F650A19-FB20-4838-88EE-0918F89CE7FC}"/>
                </a:ext>
              </a:extLst>
            </p:cNvPr>
            <p:cNvSpPr/>
            <p:nvPr/>
          </p:nvSpPr>
          <p:spPr>
            <a:xfrm>
              <a:off x="3951052"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2" name="object 63">
              <a:extLst>
                <a:ext uri="{FF2B5EF4-FFF2-40B4-BE49-F238E27FC236}">
                  <a16:creationId xmlns:a16="http://schemas.microsoft.com/office/drawing/2014/main" id="{0884BDEF-F25E-4FEE-AD1E-5D43418BDC4D}"/>
                </a:ext>
              </a:extLst>
            </p:cNvPr>
            <p:cNvSpPr/>
            <p:nvPr/>
          </p:nvSpPr>
          <p:spPr>
            <a:xfrm>
              <a:off x="4061039"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3" name="object 64">
              <a:extLst>
                <a:ext uri="{FF2B5EF4-FFF2-40B4-BE49-F238E27FC236}">
                  <a16:creationId xmlns:a16="http://schemas.microsoft.com/office/drawing/2014/main" id="{5886388C-41FF-4D55-9B73-C3C2F6643E01}"/>
                </a:ext>
              </a:extLst>
            </p:cNvPr>
            <p:cNvSpPr/>
            <p:nvPr/>
          </p:nvSpPr>
          <p:spPr>
            <a:xfrm>
              <a:off x="4171030"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4" name="object 65">
              <a:extLst>
                <a:ext uri="{FF2B5EF4-FFF2-40B4-BE49-F238E27FC236}">
                  <a16:creationId xmlns:a16="http://schemas.microsoft.com/office/drawing/2014/main" id="{7EA3C679-CFE3-454E-8062-4479CD3C8EA4}"/>
                </a:ext>
              </a:extLst>
            </p:cNvPr>
            <p:cNvSpPr/>
            <p:nvPr/>
          </p:nvSpPr>
          <p:spPr>
            <a:xfrm>
              <a:off x="4281019"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5" name="object 66">
              <a:extLst>
                <a:ext uri="{FF2B5EF4-FFF2-40B4-BE49-F238E27FC236}">
                  <a16:creationId xmlns:a16="http://schemas.microsoft.com/office/drawing/2014/main" id="{C565309B-60B9-4533-A2E0-5708A8ADB9C6}"/>
                </a:ext>
              </a:extLst>
            </p:cNvPr>
            <p:cNvSpPr/>
            <p:nvPr/>
          </p:nvSpPr>
          <p:spPr>
            <a:xfrm>
              <a:off x="4391013"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6" name="object 67">
              <a:extLst>
                <a:ext uri="{FF2B5EF4-FFF2-40B4-BE49-F238E27FC236}">
                  <a16:creationId xmlns:a16="http://schemas.microsoft.com/office/drawing/2014/main" id="{92273480-E4EC-480F-890E-0BB16F2D0604}"/>
                </a:ext>
              </a:extLst>
            </p:cNvPr>
            <p:cNvSpPr/>
            <p:nvPr/>
          </p:nvSpPr>
          <p:spPr>
            <a:xfrm>
              <a:off x="4501006"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7" name="object 68">
              <a:extLst>
                <a:ext uri="{FF2B5EF4-FFF2-40B4-BE49-F238E27FC236}">
                  <a16:creationId xmlns:a16="http://schemas.microsoft.com/office/drawing/2014/main" id="{EA6EE022-FF7A-4E22-9F95-5C693A9034C9}"/>
                </a:ext>
              </a:extLst>
            </p:cNvPr>
            <p:cNvSpPr/>
            <p:nvPr/>
          </p:nvSpPr>
          <p:spPr>
            <a:xfrm>
              <a:off x="4610993"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8" name="object 69">
              <a:extLst>
                <a:ext uri="{FF2B5EF4-FFF2-40B4-BE49-F238E27FC236}">
                  <a16:creationId xmlns:a16="http://schemas.microsoft.com/office/drawing/2014/main" id="{6F2E3E26-000F-46EC-80D6-4B62001F6DE1}"/>
                </a:ext>
              </a:extLst>
            </p:cNvPr>
            <p:cNvSpPr/>
            <p:nvPr/>
          </p:nvSpPr>
          <p:spPr>
            <a:xfrm>
              <a:off x="472098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9" name="object 70">
              <a:extLst>
                <a:ext uri="{FF2B5EF4-FFF2-40B4-BE49-F238E27FC236}">
                  <a16:creationId xmlns:a16="http://schemas.microsoft.com/office/drawing/2014/main" id="{85917F0D-20FE-4FCB-B571-5F7AA176CAB8}"/>
                </a:ext>
              </a:extLst>
            </p:cNvPr>
            <p:cNvSpPr/>
            <p:nvPr/>
          </p:nvSpPr>
          <p:spPr>
            <a:xfrm>
              <a:off x="483097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0" name="object 71">
              <a:extLst>
                <a:ext uri="{FF2B5EF4-FFF2-40B4-BE49-F238E27FC236}">
                  <a16:creationId xmlns:a16="http://schemas.microsoft.com/office/drawing/2014/main" id="{0D24448E-644A-4795-81AA-DB7A6CA6349D}"/>
                </a:ext>
              </a:extLst>
            </p:cNvPr>
            <p:cNvSpPr/>
            <p:nvPr/>
          </p:nvSpPr>
          <p:spPr>
            <a:xfrm>
              <a:off x="494096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1" name="object 93">
              <a:extLst>
                <a:ext uri="{FF2B5EF4-FFF2-40B4-BE49-F238E27FC236}">
                  <a16:creationId xmlns:a16="http://schemas.microsoft.com/office/drawing/2014/main" id="{4E2294FC-7F48-44CF-A803-A57E4622EF97}"/>
                </a:ext>
              </a:extLst>
            </p:cNvPr>
            <p:cNvSpPr/>
            <p:nvPr/>
          </p:nvSpPr>
          <p:spPr>
            <a:xfrm>
              <a:off x="7253579"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62" name="object 72">
              <a:extLst>
                <a:ext uri="{FF2B5EF4-FFF2-40B4-BE49-F238E27FC236}">
                  <a16:creationId xmlns:a16="http://schemas.microsoft.com/office/drawing/2014/main" id="{67673BD8-6D60-4310-B93E-2989DE794519}"/>
                </a:ext>
              </a:extLst>
            </p:cNvPr>
            <p:cNvSpPr/>
            <p:nvPr/>
          </p:nvSpPr>
          <p:spPr>
            <a:xfrm>
              <a:off x="505095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3" name="object 73">
              <a:extLst>
                <a:ext uri="{FF2B5EF4-FFF2-40B4-BE49-F238E27FC236}">
                  <a16:creationId xmlns:a16="http://schemas.microsoft.com/office/drawing/2014/main" id="{B3490252-FF49-417E-A61E-DA4A812F807C}"/>
                </a:ext>
              </a:extLst>
            </p:cNvPr>
            <p:cNvSpPr/>
            <p:nvPr/>
          </p:nvSpPr>
          <p:spPr>
            <a:xfrm>
              <a:off x="5160950"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4" name="object 74">
              <a:extLst>
                <a:ext uri="{FF2B5EF4-FFF2-40B4-BE49-F238E27FC236}">
                  <a16:creationId xmlns:a16="http://schemas.microsoft.com/office/drawing/2014/main" id="{FC185C4A-DAD6-4617-9945-AEA8BA2F4A23}"/>
                </a:ext>
              </a:extLst>
            </p:cNvPr>
            <p:cNvSpPr/>
            <p:nvPr/>
          </p:nvSpPr>
          <p:spPr>
            <a:xfrm>
              <a:off x="527094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5" name="object 75">
              <a:extLst>
                <a:ext uri="{FF2B5EF4-FFF2-40B4-BE49-F238E27FC236}">
                  <a16:creationId xmlns:a16="http://schemas.microsoft.com/office/drawing/2014/main" id="{89BD085E-27C3-413F-83C3-078B3C557E99}"/>
                </a:ext>
              </a:extLst>
            </p:cNvPr>
            <p:cNvSpPr/>
            <p:nvPr/>
          </p:nvSpPr>
          <p:spPr>
            <a:xfrm>
              <a:off x="538092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6" name="object 76">
              <a:extLst>
                <a:ext uri="{FF2B5EF4-FFF2-40B4-BE49-F238E27FC236}">
                  <a16:creationId xmlns:a16="http://schemas.microsoft.com/office/drawing/2014/main" id="{79C5A4D8-13B3-48C1-A183-C45F6FC7B527}"/>
                </a:ext>
              </a:extLst>
            </p:cNvPr>
            <p:cNvSpPr/>
            <p:nvPr/>
          </p:nvSpPr>
          <p:spPr>
            <a:xfrm>
              <a:off x="549091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7" name="object 77">
              <a:extLst>
                <a:ext uri="{FF2B5EF4-FFF2-40B4-BE49-F238E27FC236}">
                  <a16:creationId xmlns:a16="http://schemas.microsoft.com/office/drawing/2014/main" id="{8AD68840-48CE-4F28-8CBD-6A93192BE935}"/>
                </a:ext>
              </a:extLst>
            </p:cNvPr>
            <p:cNvSpPr/>
            <p:nvPr/>
          </p:nvSpPr>
          <p:spPr>
            <a:xfrm>
              <a:off x="560091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8" name="object 78">
              <a:extLst>
                <a:ext uri="{FF2B5EF4-FFF2-40B4-BE49-F238E27FC236}">
                  <a16:creationId xmlns:a16="http://schemas.microsoft.com/office/drawing/2014/main" id="{17A98715-9451-4F49-9B02-FC494E9A4A07}"/>
                </a:ext>
              </a:extLst>
            </p:cNvPr>
            <p:cNvSpPr/>
            <p:nvPr/>
          </p:nvSpPr>
          <p:spPr>
            <a:xfrm>
              <a:off x="571089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9" name="object 79">
              <a:extLst>
                <a:ext uri="{FF2B5EF4-FFF2-40B4-BE49-F238E27FC236}">
                  <a16:creationId xmlns:a16="http://schemas.microsoft.com/office/drawing/2014/main" id="{AEBC66EE-3F69-4D6E-872E-569D1A5474AA}"/>
                </a:ext>
              </a:extLst>
            </p:cNvPr>
            <p:cNvSpPr/>
            <p:nvPr/>
          </p:nvSpPr>
          <p:spPr>
            <a:xfrm>
              <a:off x="5782742" y="1918057"/>
              <a:ext cx="93345" cy="93980"/>
            </a:xfrm>
            <a:custGeom>
              <a:avLst/>
              <a:gdLst/>
              <a:ahLst/>
              <a:cxnLst/>
              <a:rect l="l" t="t" r="r" b="b"/>
              <a:pathLst>
                <a:path w="93345" h="93980">
                  <a:moveTo>
                    <a:pt x="0" y="0"/>
                  </a:moveTo>
                  <a:lnTo>
                    <a:pt x="92913" y="93622"/>
                  </a:lnTo>
                </a:path>
              </a:pathLst>
            </a:custGeom>
            <a:ln w="12522">
              <a:solidFill>
                <a:srgbClr val="F48282"/>
              </a:solidFill>
            </a:ln>
          </p:spPr>
          <p:txBody>
            <a:bodyPr wrap="square" lIns="0" tIns="0" rIns="0" bIns="0" rtlCol="0"/>
            <a:lstStyle/>
            <a:p>
              <a:endParaRPr/>
            </a:p>
          </p:txBody>
        </p:sp>
        <p:sp>
          <p:nvSpPr>
            <p:cNvPr id="70" name="object 80">
              <a:extLst>
                <a:ext uri="{FF2B5EF4-FFF2-40B4-BE49-F238E27FC236}">
                  <a16:creationId xmlns:a16="http://schemas.microsoft.com/office/drawing/2014/main" id="{7E33E3BA-4358-4BD6-8AA3-23591C28DA9E}"/>
                </a:ext>
              </a:extLst>
            </p:cNvPr>
            <p:cNvSpPr/>
            <p:nvPr/>
          </p:nvSpPr>
          <p:spPr>
            <a:xfrm>
              <a:off x="582369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1" name="object 81">
              <a:extLst>
                <a:ext uri="{FF2B5EF4-FFF2-40B4-BE49-F238E27FC236}">
                  <a16:creationId xmlns:a16="http://schemas.microsoft.com/office/drawing/2014/main" id="{C8BB11A8-7A8D-4DA2-8013-8C8CC86123D6}"/>
                </a:ext>
              </a:extLst>
            </p:cNvPr>
            <p:cNvSpPr/>
            <p:nvPr/>
          </p:nvSpPr>
          <p:spPr>
            <a:xfrm>
              <a:off x="593369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2" name="object 82">
              <a:extLst>
                <a:ext uri="{FF2B5EF4-FFF2-40B4-BE49-F238E27FC236}">
                  <a16:creationId xmlns:a16="http://schemas.microsoft.com/office/drawing/2014/main" id="{FD8EB2C6-3478-4658-BFA2-7A15E59C9292}"/>
                </a:ext>
              </a:extLst>
            </p:cNvPr>
            <p:cNvSpPr/>
            <p:nvPr/>
          </p:nvSpPr>
          <p:spPr>
            <a:xfrm>
              <a:off x="604367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3" name="object 83">
              <a:extLst>
                <a:ext uri="{FF2B5EF4-FFF2-40B4-BE49-F238E27FC236}">
                  <a16:creationId xmlns:a16="http://schemas.microsoft.com/office/drawing/2014/main" id="{589F43D4-51FD-482D-A81C-F347DF31842C}"/>
                </a:ext>
              </a:extLst>
            </p:cNvPr>
            <p:cNvSpPr/>
            <p:nvPr/>
          </p:nvSpPr>
          <p:spPr>
            <a:xfrm>
              <a:off x="6153669"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4" name="object 84">
              <a:extLst>
                <a:ext uri="{FF2B5EF4-FFF2-40B4-BE49-F238E27FC236}">
                  <a16:creationId xmlns:a16="http://schemas.microsoft.com/office/drawing/2014/main" id="{E1C3D87B-9C33-4DFE-87A9-0CF17E8BD764}"/>
                </a:ext>
              </a:extLst>
            </p:cNvPr>
            <p:cNvSpPr/>
            <p:nvPr/>
          </p:nvSpPr>
          <p:spPr>
            <a:xfrm>
              <a:off x="626365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5" name="object 85">
              <a:extLst>
                <a:ext uri="{FF2B5EF4-FFF2-40B4-BE49-F238E27FC236}">
                  <a16:creationId xmlns:a16="http://schemas.microsoft.com/office/drawing/2014/main" id="{1F14D728-365F-47FA-9E26-A086DB73937F}"/>
                </a:ext>
              </a:extLst>
            </p:cNvPr>
            <p:cNvSpPr/>
            <p:nvPr/>
          </p:nvSpPr>
          <p:spPr>
            <a:xfrm>
              <a:off x="6373652"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76" name="object 86">
              <a:extLst>
                <a:ext uri="{FF2B5EF4-FFF2-40B4-BE49-F238E27FC236}">
                  <a16:creationId xmlns:a16="http://schemas.microsoft.com/office/drawing/2014/main" id="{9D86AE8A-AE24-4B4D-8037-6CB5858E0633}"/>
                </a:ext>
              </a:extLst>
            </p:cNvPr>
            <p:cNvSpPr/>
            <p:nvPr/>
          </p:nvSpPr>
          <p:spPr>
            <a:xfrm>
              <a:off x="6483645"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77" name="object 87">
              <a:extLst>
                <a:ext uri="{FF2B5EF4-FFF2-40B4-BE49-F238E27FC236}">
                  <a16:creationId xmlns:a16="http://schemas.microsoft.com/office/drawing/2014/main" id="{B131A2A5-1D02-4F1B-9A7B-932C68A63009}"/>
                </a:ext>
              </a:extLst>
            </p:cNvPr>
            <p:cNvSpPr/>
            <p:nvPr/>
          </p:nvSpPr>
          <p:spPr>
            <a:xfrm>
              <a:off x="6593632"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78" name="object 88">
              <a:extLst>
                <a:ext uri="{FF2B5EF4-FFF2-40B4-BE49-F238E27FC236}">
                  <a16:creationId xmlns:a16="http://schemas.microsoft.com/office/drawing/2014/main" id="{37702899-6CB1-47E0-9CAC-44993C9F4F40}"/>
                </a:ext>
              </a:extLst>
            </p:cNvPr>
            <p:cNvSpPr/>
            <p:nvPr/>
          </p:nvSpPr>
          <p:spPr>
            <a:xfrm>
              <a:off x="6703626"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79" name="object 89">
              <a:extLst>
                <a:ext uri="{FF2B5EF4-FFF2-40B4-BE49-F238E27FC236}">
                  <a16:creationId xmlns:a16="http://schemas.microsoft.com/office/drawing/2014/main" id="{F4A0C88A-23B3-4E75-B5FE-D20C5D4C18C2}"/>
                </a:ext>
              </a:extLst>
            </p:cNvPr>
            <p:cNvSpPr/>
            <p:nvPr/>
          </p:nvSpPr>
          <p:spPr>
            <a:xfrm>
              <a:off x="6813613"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0" name="object 90">
              <a:extLst>
                <a:ext uri="{FF2B5EF4-FFF2-40B4-BE49-F238E27FC236}">
                  <a16:creationId xmlns:a16="http://schemas.microsoft.com/office/drawing/2014/main" id="{612F6DCB-ED87-451C-95DE-4A2E4649E4C7}"/>
                </a:ext>
              </a:extLst>
            </p:cNvPr>
            <p:cNvSpPr/>
            <p:nvPr/>
          </p:nvSpPr>
          <p:spPr>
            <a:xfrm>
              <a:off x="6923602"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1" name="object 91">
              <a:extLst>
                <a:ext uri="{FF2B5EF4-FFF2-40B4-BE49-F238E27FC236}">
                  <a16:creationId xmlns:a16="http://schemas.microsoft.com/office/drawing/2014/main" id="{900CE017-D19D-4B86-9AF4-999F4D5C2ADD}"/>
                </a:ext>
              </a:extLst>
            </p:cNvPr>
            <p:cNvSpPr/>
            <p:nvPr/>
          </p:nvSpPr>
          <p:spPr>
            <a:xfrm>
              <a:off x="7033596"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2" name="object 92">
              <a:extLst>
                <a:ext uri="{FF2B5EF4-FFF2-40B4-BE49-F238E27FC236}">
                  <a16:creationId xmlns:a16="http://schemas.microsoft.com/office/drawing/2014/main" id="{EA192E19-60B9-454C-987D-3AFF3265A174}"/>
                </a:ext>
              </a:extLst>
            </p:cNvPr>
            <p:cNvSpPr/>
            <p:nvPr/>
          </p:nvSpPr>
          <p:spPr>
            <a:xfrm>
              <a:off x="7143589"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3" name="object 94">
              <a:extLst>
                <a:ext uri="{FF2B5EF4-FFF2-40B4-BE49-F238E27FC236}">
                  <a16:creationId xmlns:a16="http://schemas.microsoft.com/office/drawing/2014/main" id="{D7F45F3C-8736-454A-B4C4-AF8A9251FE5E}"/>
                </a:ext>
              </a:extLst>
            </p:cNvPr>
            <p:cNvSpPr/>
            <p:nvPr/>
          </p:nvSpPr>
          <p:spPr>
            <a:xfrm>
              <a:off x="7363566"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4" name="object 95">
              <a:extLst>
                <a:ext uri="{FF2B5EF4-FFF2-40B4-BE49-F238E27FC236}">
                  <a16:creationId xmlns:a16="http://schemas.microsoft.com/office/drawing/2014/main" id="{B886E5A4-9556-4AF6-A171-7E597967B6C6}"/>
                </a:ext>
              </a:extLst>
            </p:cNvPr>
            <p:cNvSpPr/>
            <p:nvPr/>
          </p:nvSpPr>
          <p:spPr>
            <a:xfrm>
              <a:off x="7473557"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5" name="object 96">
              <a:extLst>
                <a:ext uri="{FF2B5EF4-FFF2-40B4-BE49-F238E27FC236}">
                  <a16:creationId xmlns:a16="http://schemas.microsoft.com/office/drawing/2014/main" id="{19DB35DB-1F8A-458A-B35F-38F9EC706683}"/>
                </a:ext>
              </a:extLst>
            </p:cNvPr>
            <p:cNvSpPr/>
            <p:nvPr/>
          </p:nvSpPr>
          <p:spPr>
            <a:xfrm>
              <a:off x="7583550"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6" name="object 97">
              <a:extLst>
                <a:ext uri="{FF2B5EF4-FFF2-40B4-BE49-F238E27FC236}">
                  <a16:creationId xmlns:a16="http://schemas.microsoft.com/office/drawing/2014/main" id="{60E2D8AB-C2F9-4A01-8B05-5F36EFB501EB}"/>
                </a:ext>
              </a:extLst>
            </p:cNvPr>
            <p:cNvSpPr/>
            <p:nvPr/>
          </p:nvSpPr>
          <p:spPr>
            <a:xfrm>
              <a:off x="7693537"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grpSp>
      <p:pic>
        <p:nvPicPr>
          <p:cNvPr id="87" name="object 98">
            <a:extLst>
              <a:ext uri="{FF2B5EF4-FFF2-40B4-BE49-F238E27FC236}">
                <a16:creationId xmlns:a16="http://schemas.microsoft.com/office/drawing/2014/main" id="{54D57589-C789-4D51-BE20-81F19EBDD2FE}"/>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
        <p:nvSpPr>
          <p:cNvPr id="89" name="Text Placeholder 23">
            <a:extLst>
              <a:ext uri="{FF2B5EF4-FFF2-40B4-BE49-F238E27FC236}">
                <a16:creationId xmlns:a16="http://schemas.microsoft.com/office/drawing/2014/main" id="{8F574185-6537-4659-BD83-619D47B53D78}"/>
              </a:ext>
            </a:extLst>
          </p:cNvPr>
          <p:cNvSpPr>
            <a:spLocks noGrp="1"/>
          </p:cNvSpPr>
          <p:nvPr>
            <p:ph type="body" sz="quarter" idx="10" hasCustomPrompt="1"/>
          </p:nvPr>
        </p:nvSpPr>
        <p:spPr>
          <a:xfrm>
            <a:off x="381000" y="304800"/>
            <a:ext cx="2895600" cy="492443"/>
          </a:xfrm>
        </p:spPr>
        <p:txBody>
          <a:bodyPr/>
          <a:lstStyle>
            <a:lvl1pPr>
              <a:defRPr sz="3200">
                <a:solidFill>
                  <a:schemeClr val="bg1"/>
                </a:solidFill>
                <a:latin typeface="DM Serif Display" pitchFamily="2" charset="0"/>
              </a:defRPr>
            </a:lvl1pPr>
            <a:lvl5pPr>
              <a:defRPr/>
            </a:lvl5pPr>
          </a:lstStyle>
          <a:p>
            <a:pPr lvl="0"/>
            <a:r>
              <a:rPr lang="en-US" dirty="0"/>
              <a:t>Slide Title</a:t>
            </a:r>
          </a:p>
        </p:txBody>
      </p:sp>
      <p:sp>
        <p:nvSpPr>
          <p:cNvPr id="90" name="Text Placeholder 27">
            <a:extLst>
              <a:ext uri="{FF2B5EF4-FFF2-40B4-BE49-F238E27FC236}">
                <a16:creationId xmlns:a16="http://schemas.microsoft.com/office/drawing/2014/main" id="{6088C1E6-6360-4031-809D-A41F26845A1C}"/>
              </a:ext>
            </a:extLst>
          </p:cNvPr>
          <p:cNvSpPr>
            <a:spLocks noGrp="1"/>
          </p:cNvSpPr>
          <p:nvPr>
            <p:ph type="body" sz="quarter" idx="12" hasCustomPrompt="1"/>
          </p:nvPr>
        </p:nvSpPr>
        <p:spPr>
          <a:xfrm>
            <a:off x="366760" y="2286000"/>
            <a:ext cx="10758440" cy="591207"/>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91" name="Text Placeholder 31">
            <a:extLst>
              <a:ext uri="{FF2B5EF4-FFF2-40B4-BE49-F238E27FC236}">
                <a16:creationId xmlns:a16="http://schemas.microsoft.com/office/drawing/2014/main" id="{456C7C18-FB46-4AE8-B882-8FCA4A11E484}"/>
              </a:ext>
            </a:extLst>
          </p:cNvPr>
          <p:cNvSpPr>
            <a:spLocks noGrp="1"/>
          </p:cNvSpPr>
          <p:nvPr>
            <p:ph type="body" sz="quarter" idx="13" hasCustomPrompt="1"/>
          </p:nvPr>
        </p:nvSpPr>
        <p:spPr>
          <a:xfrm>
            <a:off x="366760" y="2895600"/>
            <a:ext cx="10758440" cy="892552"/>
          </a:xfrm>
        </p:spPr>
        <p:txBody>
          <a:bodyPr/>
          <a:lstStyle>
            <a:lvl1pPr marL="285750" marR="0" indent="-285750" defTabSz="914400" eaLnBrk="1" fontAlgn="auto" latinLnBrk="0" hangingPunct="1">
              <a:lnSpc>
                <a:spcPct val="100000"/>
              </a:lnSpc>
              <a:spcBef>
                <a:spcPts val="0"/>
              </a:spcBef>
              <a:spcAft>
                <a:spcPts val="600"/>
              </a:spcAft>
              <a:buClr>
                <a:srgbClr val="4BBFEE"/>
              </a:buClr>
              <a:buSzTx/>
              <a:buFont typeface="Tahoma" panose="020B0604030504040204" pitchFamily="34" charset="0"/>
              <a:buChar char="»"/>
              <a:tabLst/>
              <a:defRPr sz="1600">
                <a:solidFill>
                  <a:schemeClr val="bg2"/>
                </a:solidFill>
                <a:latin typeface="+mj-lt"/>
              </a:defRPr>
            </a:lvl1pPr>
          </a:lstStyle>
          <a:p>
            <a:pPr lvl="0"/>
            <a:r>
              <a:rPr lang="en-US" dirty="0"/>
              <a:t>And your short paragraph of info here.</a:t>
            </a:r>
          </a:p>
          <a:p>
            <a:pPr lvl="0"/>
            <a:r>
              <a:rPr lang="en-US" dirty="0"/>
              <a:t>And your bullet points here</a:t>
            </a:r>
          </a:p>
          <a:p>
            <a:pPr lvl="0"/>
            <a:r>
              <a:rPr lang="en-US" dirty="0"/>
              <a:t>And Here</a:t>
            </a:r>
          </a:p>
        </p:txBody>
      </p:sp>
      <p:sp>
        <p:nvSpPr>
          <p:cNvPr id="92" name="Text Placeholder 27">
            <a:extLst>
              <a:ext uri="{FF2B5EF4-FFF2-40B4-BE49-F238E27FC236}">
                <a16:creationId xmlns:a16="http://schemas.microsoft.com/office/drawing/2014/main" id="{88675FED-DFDE-4B64-BC58-7CE7B7907C23}"/>
              </a:ext>
            </a:extLst>
          </p:cNvPr>
          <p:cNvSpPr>
            <a:spLocks noGrp="1"/>
          </p:cNvSpPr>
          <p:nvPr>
            <p:ph type="body" sz="quarter" idx="14" hasCustomPrompt="1"/>
          </p:nvPr>
        </p:nvSpPr>
        <p:spPr>
          <a:xfrm>
            <a:off x="366760" y="4336394"/>
            <a:ext cx="10758440" cy="591207"/>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93" name="Text Placeholder 31">
            <a:extLst>
              <a:ext uri="{FF2B5EF4-FFF2-40B4-BE49-F238E27FC236}">
                <a16:creationId xmlns:a16="http://schemas.microsoft.com/office/drawing/2014/main" id="{28F1DE2D-59A9-4427-A108-A58EC2F4E97D}"/>
              </a:ext>
            </a:extLst>
          </p:cNvPr>
          <p:cNvSpPr>
            <a:spLocks noGrp="1"/>
          </p:cNvSpPr>
          <p:nvPr>
            <p:ph type="body" sz="quarter" idx="15" hasCustomPrompt="1"/>
          </p:nvPr>
        </p:nvSpPr>
        <p:spPr>
          <a:xfrm>
            <a:off x="366760" y="4945994"/>
            <a:ext cx="10758440" cy="892552"/>
          </a:xfrm>
        </p:spPr>
        <p:txBody>
          <a:bodyPr/>
          <a:lstStyle>
            <a:lvl1pPr marL="285750" marR="0" indent="-285750" defTabSz="914400" eaLnBrk="1" fontAlgn="auto" latinLnBrk="0" hangingPunct="1">
              <a:lnSpc>
                <a:spcPct val="100000"/>
              </a:lnSpc>
              <a:spcBef>
                <a:spcPts val="0"/>
              </a:spcBef>
              <a:spcAft>
                <a:spcPts val="600"/>
              </a:spcAft>
              <a:buClr>
                <a:srgbClr val="4BBFEE"/>
              </a:buClr>
              <a:buSzTx/>
              <a:buFont typeface="Tahoma" panose="020B0604030504040204" pitchFamily="34" charset="0"/>
              <a:buChar char="»"/>
              <a:tabLst/>
              <a:defRPr sz="1600">
                <a:solidFill>
                  <a:schemeClr val="bg2"/>
                </a:solidFill>
                <a:latin typeface="+mj-lt"/>
              </a:defRPr>
            </a:lvl1pPr>
          </a:lstStyle>
          <a:p>
            <a:pPr lvl="0"/>
            <a:r>
              <a:rPr lang="en-US" dirty="0"/>
              <a:t>And your short paragraph of info here.</a:t>
            </a:r>
          </a:p>
          <a:p>
            <a:pPr lvl="0"/>
            <a:r>
              <a:rPr lang="en-US" dirty="0"/>
              <a:t>And your bullet points here</a:t>
            </a:r>
          </a:p>
          <a:p>
            <a:pPr lvl="0"/>
            <a:r>
              <a:rPr lang="en-US" dirty="0"/>
              <a:t>And Here</a:t>
            </a:r>
          </a:p>
        </p:txBody>
      </p:sp>
    </p:spTree>
    <p:extLst>
      <p:ext uri="{BB962C8B-B14F-4D97-AF65-F5344CB8AC3E}">
        <p14:creationId xmlns:p14="http://schemas.microsoft.com/office/powerpoint/2010/main" val="265102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iefcase Info Slide">
    <p:spTree>
      <p:nvGrpSpPr>
        <p:cNvPr id="1" name=""/>
        <p:cNvGrpSpPr/>
        <p:nvPr/>
      </p:nvGrpSpPr>
      <p:grpSpPr>
        <a:xfrm>
          <a:off x="0" y="0"/>
          <a:ext cx="0" cy="0"/>
          <a:chOff x="0" y="0"/>
          <a:chExt cx="0" cy="0"/>
        </a:xfrm>
      </p:grpSpPr>
      <p:pic>
        <p:nvPicPr>
          <p:cNvPr id="33" name="object 19">
            <a:extLst>
              <a:ext uri="{FF2B5EF4-FFF2-40B4-BE49-F238E27FC236}">
                <a16:creationId xmlns:a16="http://schemas.microsoft.com/office/drawing/2014/main" id="{9C2DCAC2-8943-44F9-9C08-FB4527666F2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pic>
        <p:nvPicPr>
          <p:cNvPr id="7" name="Picture 6">
            <a:extLst>
              <a:ext uri="{FF2B5EF4-FFF2-40B4-BE49-F238E27FC236}">
                <a16:creationId xmlns:a16="http://schemas.microsoft.com/office/drawing/2014/main" id="{C88A644A-56E9-45DE-89CB-EF217F82C5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1513" y="1627639"/>
            <a:ext cx="3813056" cy="3813056"/>
          </a:xfrm>
          <a:prstGeom prst="rect">
            <a:avLst/>
          </a:prstGeom>
        </p:spPr>
      </p:pic>
      <p:sp>
        <p:nvSpPr>
          <p:cNvPr id="24" name="Text Placeholder 23">
            <a:extLst>
              <a:ext uri="{FF2B5EF4-FFF2-40B4-BE49-F238E27FC236}">
                <a16:creationId xmlns:a16="http://schemas.microsoft.com/office/drawing/2014/main" id="{7F61BA98-1DC2-4264-B4A9-955B53AC2575}"/>
              </a:ext>
            </a:extLst>
          </p:cNvPr>
          <p:cNvSpPr>
            <a:spLocks noGrp="1"/>
          </p:cNvSpPr>
          <p:nvPr>
            <p:ph type="body" sz="quarter" idx="10"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sp>
        <p:nvSpPr>
          <p:cNvPr id="26" name="Text Placeholder 25">
            <a:extLst>
              <a:ext uri="{FF2B5EF4-FFF2-40B4-BE49-F238E27FC236}">
                <a16:creationId xmlns:a16="http://schemas.microsoft.com/office/drawing/2014/main" id="{CE97D4D7-14D6-4CCA-96D1-DD6F9445BB0E}"/>
              </a:ext>
            </a:extLst>
          </p:cNvPr>
          <p:cNvSpPr>
            <a:spLocks noGrp="1"/>
          </p:cNvSpPr>
          <p:nvPr>
            <p:ph type="body" sz="quarter" idx="11"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28" name="Text Placeholder 27">
            <a:extLst>
              <a:ext uri="{FF2B5EF4-FFF2-40B4-BE49-F238E27FC236}">
                <a16:creationId xmlns:a16="http://schemas.microsoft.com/office/drawing/2014/main" id="{412C79B4-B49B-4700-A648-B011084AA607}"/>
              </a:ext>
            </a:extLst>
          </p:cNvPr>
          <p:cNvSpPr>
            <a:spLocks noGrp="1"/>
          </p:cNvSpPr>
          <p:nvPr>
            <p:ph type="body" sz="quarter" idx="12"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32" name="Text Placeholder 31">
            <a:extLst>
              <a:ext uri="{FF2B5EF4-FFF2-40B4-BE49-F238E27FC236}">
                <a16:creationId xmlns:a16="http://schemas.microsoft.com/office/drawing/2014/main" id="{B4390BD5-BAA2-4055-8D9E-ACF9A4E91A3D}"/>
              </a:ext>
            </a:extLst>
          </p:cNvPr>
          <p:cNvSpPr>
            <a:spLocks noGrp="1"/>
          </p:cNvSpPr>
          <p:nvPr>
            <p:ph type="body" sz="quarter" idx="13"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8" name="object 103">
            <a:extLst>
              <a:ext uri="{FF2B5EF4-FFF2-40B4-BE49-F238E27FC236}">
                <a16:creationId xmlns:a16="http://schemas.microsoft.com/office/drawing/2014/main" id="{9BEEF435-5266-404C-BBAC-9EC06AD93334}"/>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4231794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rget-Click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6" name="Picture 5">
            <a:extLst>
              <a:ext uri="{FF2B5EF4-FFF2-40B4-BE49-F238E27FC236}">
                <a16:creationId xmlns:a16="http://schemas.microsoft.com/office/drawing/2014/main" id="{D3B2BFC3-FD4A-4D9B-B24C-0D3442406F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954" y="1522472"/>
            <a:ext cx="3813056" cy="3813056"/>
          </a:xfrm>
          <a:prstGeom prst="rect">
            <a:avLst/>
          </a:prstGeom>
        </p:spPr>
      </p:pic>
      <p:sp>
        <p:nvSpPr>
          <p:cNvPr id="11" name="Text Placeholder 25">
            <a:extLst>
              <a:ext uri="{FF2B5EF4-FFF2-40B4-BE49-F238E27FC236}">
                <a16:creationId xmlns:a16="http://schemas.microsoft.com/office/drawing/2014/main" id="{6706566A-F565-4306-95F5-71912CB3C224}"/>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BE2CA196-6D98-4C14-A4AB-92EE568007C2}"/>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FB2535E0-A226-4C5B-B1A8-C77BF2443BA9}"/>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44A3A3C9-5CC4-4C49-8CFB-8F50AF978F2F}"/>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3544976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9" name="Picture 8">
            <a:extLst>
              <a:ext uri="{FF2B5EF4-FFF2-40B4-BE49-F238E27FC236}">
                <a16:creationId xmlns:a16="http://schemas.microsoft.com/office/drawing/2014/main" id="{A75148C2-7A28-4C57-90AF-644D727051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1485" y="1577201"/>
            <a:ext cx="3813056" cy="3813056"/>
          </a:xfrm>
          <a:prstGeom prst="rect">
            <a:avLst/>
          </a:prstGeom>
        </p:spPr>
      </p:pic>
      <p:sp>
        <p:nvSpPr>
          <p:cNvPr id="11" name="Text Placeholder 25">
            <a:extLst>
              <a:ext uri="{FF2B5EF4-FFF2-40B4-BE49-F238E27FC236}">
                <a16:creationId xmlns:a16="http://schemas.microsoft.com/office/drawing/2014/main" id="{EB78A3D8-3675-49BB-BAFD-ADFF06FF68A9}"/>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5AB9BDAA-85C3-4EC5-B18D-1DA76E5BA636}"/>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CE4383EE-EEC8-4B1C-BCC4-AFC0DC303B82}"/>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6BD5D51E-1ECC-4348-AA53-6C2E010FD2D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1606383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ndshake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6" name="Picture 5">
            <a:extLst>
              <a:ext uri="{FF2B5EF4-FFF2-40B4-BE49-F238E27FC236}">
                <a16:creationId xmlns:a16="http://schemas.microsoft.com/office/drawing/2014/main" id="{D7C35C5D-9040-495B-BEEB-936B85C7C5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743" y="1405875"/>
            <a:ext cx="3813056" cy="3813056"/>
          </a:xfrm>
          <a:prstGeom prst="rect">
            <a:avLst/>
          </a:prstGeom>
        </p:spPr>
      </p:pic>
      <p:sp>
        <p:nvSpPr>
          <p:cNvPr id="11" name="Text Placeholder 25">
            <a:extLst>
              <a:ext uri="{FF2B5EF4-FFF2-40B4-BE49-F238E27FC236}">
                <a16:creationId xmlns:a16="http://schemas.microsoft.com/office/drawing/2014/main" id="{D53E2928-8398-4A38-9B1B-12146D887C75}"/>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7BD68B03-7CA9-450F-9101-8FADDEB0102D}"/>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0369FDF2-8E91-4408-82DF-2EBBFE0E0B7F}"/>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41B05AAB-9638-42D8-A724-6A5192688C3B}"/>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3629055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elebrate Team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9" name="Picture 8">
            <a:extLst>
              <a:ext uri="{FF2B5EF4-FFF2-40B4-BE49-F238E27FC236}">
                <a16:creationId xmlns:a16="http://schemas.microsoft.com/office/drawing/2014/main" id="{8BCAFBE5-2738-45CC-A3EB-F8DAA7408D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7027" y="1522472"/>
            <a:ext cx="3813056" cy="3813056"/>
          </a:xfrm>
          <a:prstGeom prst="rect">
            <a:avLst/>
          </a:prstGeom>
        </p:spPr>
      </p:pic>
      <p:sp>
        <p:nvSpPr>
          <p:cNvPr id="11" name="Text Placeholder 25">
            <a:extLst>
              <a:ext uri="{FF2B5EF4-FFF2-40B4-BE49-F238E27FC236}">
                <a16:creationId xmlns:a16="http://schemas.microsoft.com/office/drawing/2014/main" id="{BDA48EC5-8A0C-469A-A62E-4B2BBD0AE520}"/>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DEF5C8DA-F1EF-4E68-A9EF-91580BAE93BA}"/>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C2A69C22-E97E-4035-9342-EAA3F3A3A91C}"/>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55C915C4-2144-4F3D-9956-4173EF4F349F}"/>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3727248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crophone Info Slide ">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6" name="Picture 5">
            <a:extLst>
              <a:ext uri="{FF2B5EF4-FFF2-40B4-BE49-F238E27FC236}">
                <a16:creationId xmlns:a16="http://schemas.microsoft.com/office/drawing/2014/main" id="{96CA62A0-82EB-4900-B3A4-618FA055D4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3716" y="1522472"/>
            <a:ext cx="3813056" cy="3813056"/>
          </a:xfrm>
          <a:prstGeom prst="rect">
            <a:avLst/>
          </a:prstGeom>
        </p:spPr>
      </p:pic>
      <p:sp>
        <p:nvSpPr>
          <p:cNvPr id="11" name="Text Placeholder 25">
            <a:extLst>
              <a:ext uri="{FF2B5EF4-FFF2-40B4-BE49-F238E27FC236}">
                <a16:creationId xmlns:a16="http://schemas.microsoft.com/office/drawing/2014/main" id="{63CFCA44-18F9-4695-8386-27BAF154C748}"/>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F7521A8B-9C8A-4AFB-A44F-D29E5E73C302}"/>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9C838B39-CC2C-41A4-9DD7-19F398234553}"/>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BCBD2243-3D20-4419-9CE6-21C5B2C4E182}"/>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173772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912D8F47-7C97-4524-A802-1FF8E1790619}"/>
              </a:ext>
            </a:extLst>
          </p:cNvPr>
          <p:cNvGrpSpPr/>
          <p:nvPr userDrawn="1"/>
        </p:nvGrpSpPr>
        <p:grpSpPr>
          <a:xfrm>
            <a:off x="0" y="0"/>
            <a:ext cx="12174220" cy="4253230"/>
            <a:chOff x="0" y="0"/>
            <a:chExt cx="12174220" cy="4253230"/>
          </a:xfrm>
        </p:grpSpPr>
        <p:sp>
          <p:nvSpPr>
            <p:cNvPr id="10" name="object 3">
              <a:extLst>
                <a:ext uri="{FF2B5EF4-FFF2-40B4-BE49-F238E27FC236}">
                  <a16:creationId xmlns:a16="http://schemas.microsoft.com/office/drawing/2014/main" id="{80D0BA94-6DB5-4C3F-96C9-42FCDEE4109A}"/>
                </a:ext>
              </a:extLst>
            </p:cNvPr>
            <p:cNvSpPr/>
            <p:nvPr/>
          </p:nvSpPr>
          <p:spPr>
            <a:xfrm>
              <a:off x="0" y="0"/>
              <a:ext cx="12174220" cy="4253230"/>
            </a:xfrm>
            <a:custGeom>
              <a:avLst/>
              <a:gdLst/>
              <a:ahLst/>
              <a:cxnLst/>
              <a:rect l="l" t="t" r="r" b="b"/>
              <a:pathLst>
                <a:path w="12174220" h="4253230">
                  <a:moveTo>
                    <a:pt x="12174169" y="0"/>
                  </a:moveTo>
                  <a:lnTo>
                    <a:pt x="0" y="0"/>
                  </a:lnTo>
                  <a:lnTo>
                    <a:pt x="0" y="4252671"/>
                  </a:lnTo>
                  <a:lnTo>
                    <a:pt x="12174169" y="4252671"/>
                  </a:lnTo>
                  <a:lnTo>
                    <a:pt x="12174169" y="0"/>
                  </a:lnTo>
                  <a:close/>
                </a:path>
              </a:pathLst>
            </a:custGeom>
            <a:solidFill>
              <a:srgbClr val="2C3D4F"/>
            </a:solidFill>
          </p:spPr>
          <p:txBody>
            <a:bodyPr wrap="square" lIns="0" tIns="0" rIns="0" bIns="0" rtlCol="0"/>
            <a:lstStyle/>
            <a:p>
              <a:endParaRPr/>
            </a:p>
          </p:txBody>
        </p:sp>
        <p:pic>
          <p:nvPicPr>
            <p:cNvPr id="11" name="object 4">
              <a:extLst>
                <a:ext uri="{FF2B5EF4-FFF2-40B4-BE49-F238E27FC236}">
                  <a16:creationId xmlns:a16="http://schemas.microsoft.com/office/drawing/2014/main" id="{9C6BD440-5784-4F8A-920A-A825C794BC67}"/>
                </a:ext>
              </a:extLst>
            </p:cNvPr>
            <p:cNvPicPr/>
            <p:nvPr/>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grpSp>
      <p:grpSp>
        <p:nvGrpSpPr>
          <p:cNvPr id="12" name="Group 11">
            <a:extLst>
              <a:ext uri="{FF2B5EF4-FFF2-40B4-BE49-F238E27FC236}">
                <a16:creationId xmlns:a16="http://schemas.microsoft.com/office/drawing/2014/main" id="{0DD17F4A-78AE-41BB-822B-D1A033C8AA25}"/>
              </a:ext>
            </a:extLst>
          </p:cNvPr>
          <p:cNvGrpSpPr/>
          <p:nvPr userDrawn="1"/>
        </p:nvGrpSpPr>
        <p:grpSpPr>
          <a:xfrm>
            <a:off x="0" y="4171073"/>
            <a:ext cx="7802005" cy="163544"/>
            <a:chOff x="0" y="4171073"/>
            <a:chExt cx="7802005" cy="163544"/>
          </a:xfrm>
        </p:grpSpPr>
        <p:sp>
          <p:nvSpPr>
            <p:cNvPr id="13" name="object 7">
              <a:extLst>
                <a:ext uri="{FF2B5EF4-FFF2-40B4-BE49-F238E27FC236}">
                  <a16:creationId xmlns:a16="http://schemas.microsoft.com/office/drawing/2014/main" id="{BDDA19DA-E4E2-4056-B326-0818FEFE39A7}"/>
                </a:ext>
              </a:extLst>
            </p:cNvPr>
            <p:cNvSpPr/>
            <p:nvPr/>
          </p:nvSpPr>
          <p:spPr>
            <a:xfrm>
              <a:off x="0" y="4233604"/>
              <a:ext cx="100330" cy="100965"/>
            </a:xfrm>
            <a:custGeom>
              <a:avLst/>
              <a:gdLst/>
              <a:ahLst/>
              <a:cxnLst/>
              <a:rect l="l" t="t" r="r" b="b"/>
              <a:pathLst>
                <a:path w="100330" h="100964">
                  <a:moveTo>
                    <a:pt x="0" y="0"/>
                  </a:moveTo>
                  <a:lnTo>
                    <a:pt x="99890" y="100651"/>
                  </a:lnTo>
                </a:path>
              </a:pathLst>
            </a:custGeom>
            <a:ln w="12522">
              <a:solidFill>
                <a:srgbClr val="F48282"/>
              </a:solidFill>
            </a:ln>
          </p:spPr>
          <p:txBody>
            <a:bodyPr wrap="square" lIns="0" tIns="0" rIns="0" bIns="0" rtlCol="0"/>
            <a:lstStyle/>
            <a:p>
              <a:endParaRPr/>
            </a:p>
          </p:txBody>
        </p:sp>
        <p:sp>
          <p:nvSpPr>
            <p:cNvPr id="14" name="object 8">
              <a:extLst>
                <a:ext uri="{FF2B5EF4-FFF2-40B4-BE49-F238E27FC236}">
                  <a16:creationId xmlns:a16="http://schemas.microsoft.com/office/drawing/2014/main" id="{C9F0646E-7E6B-43CB-AF82-78890B429609}"/>
                </a:ext>
              </a:extLst>
            </p:cNvPr>
            <p:cNvSpPr/>
            <p:nvPr/>
          </p:nvSpPr>
          <p:spPr>
            <a:xfrm>
              <a:off x="479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5" name="object 9">
              <a:extLst>
                <a:ext uri="{FF2B5EF4-FFF2-40B4-BE49-F238E27FC236}">
                  <a16:creationId xmlns:a16="http://schemas.microsoft.com/office/drawing/2014/main" id="{C2291F82-66EE-4622-96CB-B2030B675F14}"/>
                </a:ext>
              </a:extLst>
            </p:cNvPr>
            <p:cNvSpPr/>
            <p:nvPr/>
          </p:nvSpPr>
          <p:spPr>
            <a:xfrm>
              <a:off x="15792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6" name="object 10">
              <a:extLst>
                <a:ext uri="{FF2B5EF4-FFF2-40B4-BE49-F238E27FC236}">
                  <a16:creationId xmlns:a16="http://schemas.microsoft.com/office/drawing/2014/main" id="{07AF5B40-907B-42F3-A836-CC12B7F78046}"/>
                </a:ext>
              </a:extLst>
            </p:cNvPr>
            <p:cNvSpPr/>
            <p:nvPr/>
          </p:nvSpPr>
          <p:spPr>
            <a:xfrm>
              <a:off x="26791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7" name="object 11">
              <a:extLst>
                <a:ext uri="{FF2B5EF4-FFF2-40B4-BE49-F238E27FC236}">
                  <a16:creationId xmlns:a16="http://schemas.microsoft.com/office/drawing/2014/main" id="{9EAEB537-9546-4934-AF11-85320418EC33}"/>
                </a:ext>
              </a:extLst>
            </p:cNvPr>
            <p:cNvSpPr/>
            <p:nvPr/>
          </p:nvSpPr>
          <p:spPr>
            <a:xfrm>
              <a:off x="37790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8" name="object 12">
              <a:extLst>
                <a:ext uri="{FF2B5EF4-FFF2-40B4-BE49-F238E27FC236}">
                  <a16:creationId xmlns:a16="http://schemas.microsoft.com/office/drawing/2014/main" id="{967DF2DD-2371-4776-A189-727EB7A27AEA}"/>
                </a:ext>
              </a:extLst>
            </p:cNvPr>
            <p:cNvSpPr/>
            <p:nvPr/>
          </p:nvSpPr>
          <p:spPr>
            <a:xfrm>
              <a:off x="487896"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9" name="object 13">
              <a:extLst>
                <a:ext uri="{FF2B5EF4-FFF2-40B4-BE49-F238E27FC236}">
                  <a16:creationId xmlns:a16="http://schemas.microsoft.com/office/drawing/2014/main" id="{A123BA2B-568B-4D7E-975D-C0AAD499B7D8}"/>
                </a:ext>
              </a:extLst>
            </p:cNvPr>
            <p:cNvSpPr/>
            <p:nvPr/>
          </p:nvSpPr>
          <p:spPr>
            <a:xfrm>
              <a:off x="59789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0" name="object 14">
              <a:extLst>
                <a:ext uri="{FF2B5EF4-FFF2-40B4-BE49-F238E27FC236}">
                  <a16:creationId xmlns:a16="http://schemas.microsoft.com/office/drawing/2014/main" id="{4601D86A-3C67-4E1D-B5C2-EB23A6080A63}"/>
                </a:ext>
              </a:extLst>
            </p:cNvPr>
            <p:cNvSpPr/>
            <p:nvPr/>
          </p:nvSpPr>
          <p:spPr>
            <a:xfrm>
              <a:off x="70787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1" name="object 15">
              <a:extLst>
                <a:ext uri="{FF2B5EF4-FFF2-40B4-BE49-F238E27FC236}">
                  <a16:creationId xmlns:a16="http://schemas.microsoft.com/office/drawing/2014/main" id="{9ED52B28-2B3D-46DE-B02F-D2237298CC2D}"/>
                </a:ext>
              </a:extLst>
            </p:cNvPr>
            <p:cNvSpPr/>
            <p:nvPr/>
          </p:nvSpPr>
          <p:spPr>
            <a:xfrm>
              <a:off x="81787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2" name="object 16">
              <a:extLst>
                <a:ext uri="{FF2B5EF4-FFF2-40B4-BE49-F238E27FC236}">
                  <a16:creationId xmlns:a16="http://schemas.microsoft.com/office/drawing/2014/main" id="{9D8801BD-4C30-4511-98F3-94D9C97408AE}"/>
                </a:ext>
              </a:extLst>
            </p:cNvPr>
            <p:cNvSpPr/>
            <p:nvPr/>
          </p:nvSpPr>
          <p:spPr>
            <a:xfrm>
              <a:off x="927858"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3" name="object 17">
              <a:extLst>
                <a:ext uri="{FF2B5EF4-FFF2-40B4-BE49-F238E27FC236}">
                  <a16:creationId xmlns:a16="http://schemas.microsoft.com/office/drawing/2014/main" id="{5A0DA773-C9E0-4409-AEB4-47A46CD40D38}"/>
                </a:ext>
              </a:extLst>
            </p:cNvPr>
            <p:cNvSpPr/>
            <p:nvPr/>
          </p:nvSpPr>
          <p:spPr>
            <a:xfrm>
              <a:off x="103784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4" name="object 18">
              <a:extLst>
                <a:ext uri="{FF2B5EF4-FFF2-40B4-BE49-F238E27FC236}">
                  <a16:creationId xmlns:a16="http://schemas.microsoft.com/office/drawing/2014/main" id="{BB5CC638-5737-4A92-A418-8CBB5BAA5483}"/>
                </a:ext>
              </a:extLst>
            </p:cNvPr>
            <p:cNvSpPr/>
            <p:nvPr/>
          </p:nvSpPr>
          <p:spPr>
            <a:xfrm>
              <a:off x="1147841"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5" name="object 19">
              <a:extLst>
                <a:ext uri="{FF2B5EF4-FFF2-40B4-BE49-F238E27FC236}">
                  <a16:creationId xmlns:a16="http://schemas.microsoft.com/office/drawing/2014/main" id="{D3EA1B8C-2F79-4032-A4AD-0BD6BCC32120}"/>
                </a:ext>
              </a:extLst>
            </p:cNvPr>
            <p:cNvSpPr/>
            <p:nvPr/>
          </p:nvSpPr>
          <p:spPr>
            <a:xfrm>
              <a:off x="125783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6" name="object 20">
              <a:extLst>
                <a:ext uri="{FF2B5EF4-FFF2-40B4-BE49-F238E27FC236}">
                  <a16:creationId xmlns:a16="http://schemas.microsoft.com/office/drawing/2014/main" id="{93D2AE45-A9F1-42EA-B40C-21FA7D0E4E1B}"/>
                </a:ext>
              </a:extLst>
            </p:cNvPr>
            <p:cNvSpPr/>
            <p:nvPr/>
          </p:nvSpPr>
          <p:spPr>
            <a:xfrm>
              <a:off x="136782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7" name="object 21">
              <a:extLst>
                <a:ext uri="{FF2B5EF4-FFF2-40B4-BE49-F238E27FC236}">
                  <a16:creationId xmlns:a16="http://schemas.microsoft.com/office/drawing/2014/main" id="{A4AA058F-548F-4149-BCC6-9FE8BC0A03B7}"/>
                </a:ext>
              </a:extLst>
            </p:cNvPr>
            <p:cNvSpPr/>
            <p:nvPr/>
          </p:nvSpPr>
          <p:spPr>
            <a:xfrm>
              <a:off x="147781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8" name="object 22">
              <a:extLst>
                <a:ext uri="{FF2B5EF4-FFF2-40B4-BE49-F238E27FC236}">
                  <a16:creationId xmlns:a16="http://schemas.microsoft.com/office/drawing/2014/main" id="{E6C4ADF4-F1BF-4D84-A766-91DD266178B0}"/>
                </a:ext>
              </a:extLst>
            </p:cNvPr>
            <p:cNvSpPr/>
            <p:nvPr/>
          </p:nvSpPr>
          <p:spPr>
            <a:xfrm>
              <a:off x="158780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9" name="object 23">
              <a:extLst>
                <a:ext uri="{FF2B5EF4-FFF2-40B4-BE49-F238E27FC236}">
                  <a16:creationId xmlns:a16="http://schemas.microsoft.com/office/drawing/2014/main" id="{38C986D9-D3D4-431E-8454-A8792F077A22}"/>
                </a:ext>
              </a:extLst>
            </p:cNvPr>
            <p:cNvSpPr/>
            <p:nvPr/>
          </p:nvSpPr>
          <p:spPr>
            <a:xfrm>
              <a:off x="169779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0" name="object 24">
              <a:extLst>
                <a:ext uri="{FF2B5EF4-FFF2-40B4-BE49-F238E27FC236}">
                  <a16:creationId xmlns:a16="http://schemas.microsoft.com/office/drawing/2014/main" id="{AE623FA1-6F21-4C7E-96AB-EDCDC05584B0}"/>
                </a:ext>
              </a:extLst>
            </p:cNvPr>
            <p:cNvSpPr/>
            <p:nvPr/>
          </p:nvSpPr>
          <p:spPr>
            <a:xfrm>
              <a:off x="180778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1" name="object 25">
              <a:extLst>
                <a:ext uri="{FF2B5EF4-FFF2-40B4-BE49-F238E27FC236}">
                  <a16:creationId xmlns:a16="http://schemas.microsoft.com/office/drawing/2014/main" id="{8EA1225D-1B69-4F9B-953C-23286001AC4D}"/>
                </a:ext>
              </a:extLst>
            </p:cNvPr>
            <p:cNvSpPr/>
            <p:nvPr/>
          </p:nvSpPr>
          <p:spPr>
            <a:xfrm>
              <a:off x="1879625" y="4240633"/>
              <a:ext cx="93345" cy="93980"/>
            </a:xfrm>
            <a:custGeom>
              <a:avLst/>
              <a:gdLst/>
              <a:ahLst/>
              <a:cxnLst/>
              <a:rect l="l" t="t" r="r" b="b"/>
              <a:pathLst>
                <a:path w="93344" h="93979">
                  <a:moveTo>
                    <a:pt x="0" y="0"/>
                  </a:moveTo>
                  <a:lnTo>
                    <a:pt x="92914" y="93622"/>
                  </a:lnTo>
                </a:path>
              </a:pathLst>
            </a:custGeom>
            <a:ln w="12522">
              <a:solidFill>
                <a:srgbClr val="F48282"/>
              </a:solidFill>
            </a:ln>
          </p:spPr>
          <p:txBody>
            <a:bodyPr wrap="square" lIns="0" tIns="0" rIns="0" bIns="0" rtlCol="0"/>
            <a:lstStyle/>
            <a:p>
              <a:endParaRPr/>
            </a:p>
          </p:txBody>
        </p:sp>
        <p:sp>
          <p:nvSpPr>
            <p:cNvPr id="32" name="object 26">
              <a:extLst>
                <a:ext uri="{FF2B5EF4-FFF2-40B4-BE49-F238E27FC236}">
                  <a16:creationId xmlns:a16="http://schemas.microsoft.com/office/drawing/2014/main" id="{1EC5FDBE-9E17-4626-B041-3EEEE3897C61}"/>
                </a:ext>
              </a:extLst>
            </p:cNvPr>
            <p:cNvSpPr/>
            <p:nvPr/>
          </p:nvSpPr>
          <p:spPr>
            <a:xfrm>
              <a:off x="192058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3" name="object 27">
              <a:extLst>
                <a:ext uri="{FF2B5EF4-FFF2-40B4-BE49-F238E27FC236}">
                  <a16:creationId xmlns:a16="http://schemas.microsoft.com/office/drawing/2014/main" id="{CCEF7E83-EAF4-4DA6-A0C8-471A85CEDFC8}"/>
                </a:ext>
              </a:extLst>
            </p:cNvPr>
            <p:cNvSpPr/>
            <p:nvPr/>
          </p:nvSpPr>
          <p:spPr>
            <a:xfrm>
              <a:off x="2030574"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4" name="object 28">
              <a:extLst>
                <a:ext uri="{FF2B5EF4-FFF2-40B4-BE49-F238E27FC236}">
                  <a16:creationId xmlns:a16="http://schemas.microsoft.com/office/drawing/2014/main" id="{8F37F94B-C97F-4AC7-88C3-333F109BE24E}"/>
                </a:ext>
              </a:extLst>
            </p:cNvPr>
            <p:cNvSpPr/>
            <p:nvPr/>
          </p:nvSpPr>
          <p:spPr>
            <a:xfrm>
              <a:off x="214056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5" name="object 29">
              <a:extLst>
                <a:ext uri="{FF2B5EF4-FFF2-40B4-BE49-F238E27FC236}">
                  <a16:creationId xmlns:a16="http://schemas.microsoft.com/office/drawing/2014/main" id="{DF166602-15A8-4456-9D81-97705F443A4F}"/>
                </a:ext>
              </a:extLst>
            </p:cNvPr>
            <p:cNvSpPr/>
            <p:nvPr/>
          </p:nvSpPr>
          <p:spPr>
            <a:xfrm>
              <a:off x="225055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6" name="object 30">
              <a:extLst>
                <a:ext uri="{FF2B5EF4-FFF2-40B4-BE49-F238E27FC236}">
                  <a16:creationId xmlns:a16="http://schemas.microsoft.com/office/drawing/2014/main" id="{B1C0B71B-604D-4314-808D-F0AFD6F3494A}"/>
                </a:ext>
              </a:extLst>
            </p:cNvPr>
            <p:cNvSpPr/>
            <p:nvPr/>
          </p:nvSpPr>
          <p:spPr>
            <a:xfrm>
              <a:off x="236054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7" name="object 31">
              <a:extLst>
                <a:ext uri="{FF2B5EF4-FFF2-40B4-BE49-F238E27FC236}">
                  <a16:creationId xmlns:a16="http://schemas.microsoft.com/office/drawing/2014/main" id="{4FCAA2B6-701A-47DD-9761-48794EB6A8AD}"/>
                </a:ext>
              </a:extLst>
            </p:cNvPr>
            <p:cNvSpPr/>
            <p:nvPr/>
          </p:nvSpPr>
          <p:spPr>
            <a:xfrm>
              <a:off x="24705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8" name="object 32">
              <a:extLst>
                <a:ext uri="{FF2B5EF4-FFF2-40B4-BE49-F238E27FC236}">
                  <a16:creationId xmlns:a16="http://schemas.microsoft.com/office/drawing/2014/main" id="{DF3B8BDA-49AF-44D0-B83D-FB9AEDEFBFAD}"/>
                </a:ext>
              </a:extLst>
            </p:cNvPr>
            <p:cNvSpPr/>
            <p:nvPr/>
          </p:nvSpPr>
          <p:spPr>
            <a:xfrm>
              <a:off x="258052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9" name="object 33">
              <a:extLst>
                <a:ext uri="{FF2B5EF4-FFF2-40B4-BE49-F238E27FC236}">
                  <a16:creationId xmlns:a16="http://schemas.microsoft.com/office/drawing/2014/main" id="{45B2011D-C0EC-432A-84C0-B7F37EDBB5AB}"/>
                </a:ext>
              </a:extLst>
            </p:cNvPr>
            <p:cNvSpPr/>
            <p:nvPr/>
          </p:nvSpPr>
          <p:spPr>
            <a:xfrm>
              <a:off x="269051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0" name="object 34">
              <a:extLst>
                <a:ext uri="{FF2B5EF4-FFF2-40B4-BE49-F238E27FC236}">
                  <a16:creationId xmlns:a16="http://schemas.microsoft.com/office/drawing/2014/main" id="{D6C8381A-8E20-409D-8FB2-3159AF9FBE85}"/>
                </a:ext>
              </a:extLst>
            </p:cNvPr>
            <p:cNvSpPr/>
            <p:nvPr/>
          </p:nvSpPr>
          <p:spPr>
            <a:xfrm>
              <a:off x="280050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1" name="object 35">
              <a:extLst>
                <a:ext uri="{FF2B5EF4-FFF2-40B4-BE49-F238E27FC236}">
                  <a16:creationId xmlns:a16="http://schemas.microsoft.com/office/drawing/2014/main" id="{BCE9F727-2FC0-4275-A216-B4DB6511C125}"/>
                </a:ext>
              </a:extLst>
            </p:cNvPr>
            <p:cNvSpPr/>
            <p:nvPr/>
          </p:nvSpPr>
          <p:spPr>
            <a:xfrm>
              <a:off x="291049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2" name="object 36">
              <a:extLst>
                <a:ext uri="{FF2B5EF4-FFF2-40B4-BE49-F238E27FC236}">
                  <a16:creationId xmlns:a16="http://schemas.microsoft.com/office/drawing/2014/main" id="{2D2E134D-3937-4E9C-914B-29F627788D62}"/>
                </a:ext>
              </a:extLst>
            </p:cNvPr>
            <p:cNvSpPr/>
            <p:nvPr/>
          </p:nvSpPr>
          <p:spPr>
            <a:xfrm>
              <a:off x="302048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3" name="object 37">
              <a:extLst>
                <a:ext uri="{FF2B5EF4-FFF2-40B4-BE49-F238E27FC236}">
                  <a16:creationId xmlns:a16="http://schemas.microsoft.com/office/drawing/2014/main" id="{1BDC1545-EB60-45C8-A905-DC8AC9671F38}"/>
                </a:ext>
              </a:extLst>
            </p:cNvPr>
            <p:cNvSpPr/>
            <p:nvPr/>
          </p:nvSpPr>
          <p:spPr>
            <a:xfrm>
              <a:off x="313047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4" name="object 38">
              <a:extLst>
                <a:ext uri="{FF2B5EF4-FFF2-40B4-BE49-F238E27FC236}">
                  <a16:creationId xmlns:a16="http://schemas.microsoft.com/office/drawing/2014/main" id="{E91A009F-287C-4E11-AE5F-DB3A806B2932}"/>
                </a:ext>
              </a:extLst>
            </p:cNvPr>
            <p:cNvSpPr/>
            <p:nvPr/>
          </p:nvSpPr>
          <p:spPr>
            <a:xfrm>
              <a:off x="324047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5" name="object 39">
              <a:extLst>
                <a:ext uri="{FF2B5EF4-FFF2-40B4-BE49-F238E27FC236}">
                  <a16:creationId xmlns:a16="http://schemas.microsoft.com/office/drawing/2014/main" id="{13E0E75A-9528-448A-9BC5-EE9ED32B1770}"/>
                </a:ext>
              </a:extLst>
            </p:cNvPr>
            <p:cNvSpPr/>
            <p:nvPr/>
          </p:nvSpPr>
          <p:spPr>
            <a:xfrm>
              <a:off x="335046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6" name="object 40">
              <a:extLst>
                <a:ext uri="{FF2B5EF4-FFF2-40B4-BE49-F238E27FC236}">
                  <a16:creationId xmlns:a16="http://schemas.microsoft.com/office/drawing/2014/main" id="{C2A4DC34-B138-4AE5-9A33-8D0889567072}"/>
                </a:ext>
              </a:extLst>
            </p:cNvPr>
            <p:cNvSpPr/>
            <p:nvPr/>
          </p:nvSpPr>
          <p:spPr>
            <a:xfrm>
              <a:off x="346045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7" name="object 41">
              <a:extLst>
                <a:ext uri="{FF2B5EF4-FFF2-40B4-BE49-F238E27FC236}">
                  <a16:creationId xmlns:a16="http://schemas.microsoft.com/office/drawing/2014/main" id="{D5E298A9-1CB5-4F40-99CE-E567151655D0}"/>
                </a:ext>
              </a:extLst>
            </p:cNvPr>
            <p:cNvSpPr/>
            <p:nvPr/>
          </p:nvSpPr>
          <p:spPr>
            <a:xfrm>
              <a:off x="357044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8" name="object 42">
              <a:extLst>
                <a:ext uri="{FF2B5EF4-FFF2-40B4-BE49-F238E27FC236}">
                  <a16:creationId xmlns:a16="http://schemas.microsoft.com/office/drawing/2014/main" id="{1341AE28-B5CF-4E1A-B277-FDAB4370ED22}"/>
                </a:ext>
              </a:extLst>
            </p:cNvPr>
            <p:cNvSpPr/>
            <p:nvPr/>
          </p:nvSpPr>
          <p:spPr>
            <a:xfrm>
              <a:off x="368043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9" name="object 43">
              <a:extLst>
                <a:ext uri="{FF2B5EF4-FFF2-40B4-BE49-F238E27FC236}">
                  <a16:creationId xmlns:a16="http://schemas.microsoft.com/office/drawing/2014/main" id="{1DF87190-BA94-4658-8DE2-37CBA3BA50BB}"/>
                </a:ext>
              </a:extLst>
            </p:cNvPr>
            <p:cNvSpPr/>
            <p:nvPr/>
          </p:nvSpPr>
          <p:spPr>
            <a:xfrm>
              <a:off x="379042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0" name="object 44">
              <a:extLst>
                <a:ext uri="{FF2B5EF4-FFF2-40B4-BE49-F238E27FC236}">
                  <a16:creationId xmlns:a16="http://schemas.microsoft.com/office/drawing/2014/main" id="{513D71EB-8B64-4E24-A53E-5ECC5D45E1F3}"/>
                </a:ext>
              </a:extLst>
            </p:cNvPr>
            <p:cNvSpPr/>
            <p:nvPr/>
          </p:nvSpPr>
          <p:spPr>
            <a:xfrm>
              <a:off x="3746004" y="4240628"/>
              <a:ext cx="93345" cy="93980"/>
            </a:xfrm>
            <a:custGeom>
              <a:avLst/>
              <a:gdLst/>
              <a:ahLst/>
              <a:cxnLst/>
              <a:rect l="l" t="t" r="r" b="b"/>
              <a:pathLst>
                <a:path w="93345" h="93979">
                  <a:moveTo>
                    <a:pt x="0" y="0"/>
                  </a:moveTo>
                  <a:lnTo>
                    <a:pt x="92919" y="93627"/>
                  </a:lnTo>
                </a:path>
              </a:pathLst>
            </a:custGeom>
            <a:ln w="12522">
              <a:solidFill>
                <a:srgbClr val="F48282"/>
              </a:solidFill>
            </a:ln>
          </p:spPr>
          <p:txBody>
            <a:bodyPr wrap="square" lIns="0" tIns="0" rIns="0" bIns="0" rtlCol="0"/>
            <a:lstStyle/>
            <a:p>
              <a:endParaRPr/>
            </a:p>
          </p:txBody>
        </p:sp>
        <p:sp>
          <p:nvSpPr>
            <p:cNvPr id="51" name="object 45">
              <a:extLst>
                <a:ext uri="{FF2B5EF4-FFF2-40B4-BE49-F238E27FC236}">
                  <a16:creationId xmlns:a16="http://schemas.microsoft.com/office/drawing/2014/main" id="{1E5DB39D-DADB-4B8B-AE73-11559B51F9B1}"/>
                </a:ext>
              </a:extLst>
            </p:cNvPr>
            <p:cNvSpPr/>
            <p:nvPr/>
          </p:nvSpPr>
          <p:spPr>
            <a:xfrm>
              <a:off x="378696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2" name="object 46">
              <a:extLst>
                <a:ext uri="{FF2B5EF4-FFF2-40B4-BE49-F238E27FC236}">
                  <a16:creationId xmlns:a16="http://schemas.microsoft.com/office/drawing/2014/main" id="{F034B691-4688-4E3D-A5E9-0AC99A449FF0}"/>
                </a:ext>
              </a:extLst>
            </p:cNvPr>
            <p:cNvSpPr/>
            <p:nvPr/>
          </p:nvSpPr>
          <p:spPr>
            <a:xfrm>
              <a:off x="389696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3" name="object 47">
              <a:extLst>
                <a:ext uri="{FF2B5EF4-FFF2-40B4-BE49-F238E27FC236}">
                  <a16:creationId xmlns:a16="http://schemas.microsoft.com/office/drawing/2014/main" id="{89554232-30EE-4A9E-A96B-DCBF067A2DFB}"/>
                </a:ext>
              </a:extLst>
            </p:cNvPr>
            <p:cNvSpPr/>
            <p:nvPr/>
          </p:nvSpPr>
          <p:spPr>
            <a:xfrm>
              <a:off x="400694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4" name="object 48">
              <a:extLst>
                <a:ext uri="{FF2B5EF4-FFF2-40B4-BE49-F238E27FC236}">
                  <a16:creationId xmlns:a16="http://schemas.microsoft.com/office/drawing/2014/main" id="{AD1B8386-BE06-47C4-BFE6-FAD030D0DD07}"/>
                </a:ext>
              </a:extLst>
            </p:cNvPr>
            <p:cNvSpPr/>
            <p:nvPr/>
          </p:nvSpPr>
          <p:spPr>
            <a:xfrm>
              <a:off x="411693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5" name="object 49">
              <a:extLst>
                <a:ext uri="{FF2B5EF4-FFF2-40B4-BE49-F238E27FC236}">
                  <a16:creationId xmlns:a16="http://schemas.microsoft.com/office/drawing/2014/main" id="{DB773098-865B-43B8-A47E-F5C6997729FC}"/>
                </a:ext>
              </a:extLst>
            </p:cNvPr>
            <p:cNvSpPr/>
            <p:nvPr/>
          </p:nvSpPr>
          <p:spPr>
            <a:xfrm>
              <a:off x="422692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6" name="object 50">
              <a:extLst>
                <a:ext uri="{FF2B5EF4-FFF2-40B4-BE49-F238E27FC236}">
                  <a16:creationId xmlns:a16="http://schemas.microsoft.com/office/drawing/2014/main" id="{6C7197DF-A365-4964-B36F-5E4C84AA1989}"/>
                </a:ext>
              </a:extLst>
            </p:cNvPr>
            <p:cNvSpPr/>
            <p:nvPr/>
          </p:nvSpPr>
          <p:spPr>
            <a:xfrm>
              <a:off x="433692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7" name="object 51">
              <a:extLst>
                <a:ext uri="{FF2B5EF4-FFF2-40B4-BE49-F238E27FC236}">
                  <a16:creationId xmlns:a16="http://schemas.microsoft.com/office/drawing/2014/main" id="{F1E53347-9081-4670-A114-DBDBD6CD3D0C}"/>
                </a:ext>
              </a:extLst>
            </p:cNvPr>
            <p:cNvSpPr/>
            <p:nvPr/>
          </p:nvSpPr>
          <p:spPr>
            <a:xfrm>
              <a:off x="444691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8" name="object 52">
              <a:extLst>
                <a:ext uri="{FF2B5EF4-FFF2-40B4-BE49-F238E27FC236}">
                  <a16:creationId xmlns:a16="http://schemas.microsoft.com/office/drawing/2014/main" id="{9D4FAFEB-9D7C-48BE-9FB4-1A53AF2002CC}"/>
                </a:ext>
              </a:extLst>
            </p:cNvPr>
            <p:cNvSpPr/>
            <p:nvPr/>
          </p:nvSpPr>
          <p:spPr>
            <a:xfrm>
              <a:off x="455690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9" name="object 53">
              <a:extLst>
                <a:ext uri="{FF2B5EF4-FFF2-40B4-BE49-F238E27FC236}">
                  <a16:creationId xmlns:a16="http://schemas.microsoft.com/office/drawing/2014/main" id="{D4E03276-84A7-449E-BC83-8060D7CDC2B8}"/>
                </a:ext>
              </a:extLst>
            </p:cNvPr>
            <p:cNvSpPr/>
            <p:nvPr/>
          </p:nvSpPr>
          <p:spPr>
            <a:xfrm>
              <a:off x="4666894"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0" name="object 54">
              <a:extLst>
                <a:ext uri="{FF2B5EF4-FFF2-40B4-BE49-F238E27FC236}">
                  <a16:creationId xmlns:a16="http://schemas.microsoft.com/office/drawing/2014/main" id="{EB77EB59-86FF-4A52-8664-73D28B64534C}"/>
                </a:ext>
              </a:extLst>
            </p:cNvPr>
            <p:cNvSpPr/>
            <p:nvPr/>
          </p:nvSpPr>
          <p:spPr>
            <a:xfrm>
              <a:off x="477688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1" name="object 55">
              <a:extLst>
                <a:ext uri="{FF2B5EF4-FFF2-40B4-BE49-F238E27FC236}">
                  <a16:creationId xmlns:a16="http://schemas.microsoft.com/office/drawing/2014/main" id="{62D2B6D5-2EC4-4911-8A5F-3C565166A8F0}"/>
                </a:ext>
              </a:extLst>
            </p:cNvPr>
            <p:cNvSpPr/>
            <p:nvPr/>
          </p:nvSpPr>
          <p:spPr>
            <a:xfrm>
              <a:off x="488687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2" name="object 56">
              <a:extLst>
                <a:ext uri="{FF2B5EF4-FFF2-40B4-BE49-F238E27FC236}">
                  <a16:creationId xmlns:a16="http://schemas.microsoft.com/office/drawing/2014/main" id="{BB140E11-E51A-4570-9044-969220278765}"/>
                </a:ext>
              </a:extLst>
            </p:cNvPr>
            <p:cNvSpPr/>
            <p:nvPr/>
          </p:nvSpPr>
          <p:spPr>
            <a:xfrm>
              <a:off x="499686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3" name="object 57">
              <a:extLst>
                <a:ext uri="{FF2B5EF4-FFF2-40B4-BE49-F238E27FC236}">
                  <a16:creationId xmlns:a16="http://schemas.microsoft.com/office/drawing/2014/main" id="{3A9FFA9B-BB36-421A-A4E2-9909A2371C0C}"/>
                </a:ext>
              </a:extLst>
            </p:cNvPr>
            <p:cNvSpPr/>
            <p:nvPr/>
          </p:nvSpPr>
          <p:spPr>
            <a:xfrm>
              <a:off x="510685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4" name="object 58">
              <a:extLst>
                <a:ext uri="{FF2B5EF4-FFF2-40B4-BE49-F238E27FC236}">
                  <a16:creationId xmlns:a16="http://schemas.microsoft.com/office/drawing/2014/main" id="{AF504EE6-E7E8-431A-B371-60605FF2ACF3}"/>
                </a:ext>
              </a:extLst>
            </p:cNvPr>
            <p:cNvSpPr/>
            <p:nvPr/>
          </p:nvSpPr>
          <p:spPr>
            <a:xfrm>
              <a:off x="521684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5" name="object 59">
              <a:extLst>
                <a:ext uri="{FF2B5EF4-FFF2-40B4-BE49-F238E27FC236}">
                  <a16:creationId xmlns:a16="http://schemas.microsoft.com/office/drawing/2014/main" id="{A82EB76D-D72B-4E0E-A8B0-CD46A4F6128B}"/>
                </a:ext>
              </a:extLst>
            </p:cNvPr>
            <p:cNvSpPr/>
            <p:nvPr/>
          </p:nvSpPr>
          <p:spPr>
            <a:xfrm>
              <a:off x="53268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6" name="object 60">
              <a:extLst>
                <a:ext uri="{FF2B5EF4-FFF2-40B4-BE49-F238E27FC236}">
                  <a16:creationId xmlns:a16="http://schemas.microsoft.com/office/drawing/2014/main" id="{B098A09B-1584-4969-8672-47B690DFB743}"/>
                </a:ext>
              </a:extLst>
            </p:cNvPr>
            <p:cNvSpPr/>
            <p:nvPr/>
          </p:nvSpPr>
          <p:spPr>
            <a:xfrm>
              <a:off x="543682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7" name="object 61">
              <a:extLst>
                <a:ext uri="{FF2B5EF4-FFF2-40B4-BE49-F238E27FC236}">
                  <a16:creationId xmlns:a16="http://schemas.microsoft.com/office/drawing/2014/main" id="{61B5BA91-5A48-4FC7-A10D-430DE4A9E13F}"/>
                </a:ext>
              </a:extLst>
            </p:cNvPr>
            <p:cNvSpPr/>
            <p:nvPr/>
          </p:nvSpPr>
          <p:spPr>
            <a:xfrm>
              <a:off x="554681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8" name="object 62">
              <a:extLst>
                <a:ext uri="{FF2B5EF4-FFF2-40B4-BE49-F238E27FC236}">
                  <a16:creationId xmlns:a16="http://schemas.microsoft.com/office/drawing/2014/main" id="{ACF75FAC-DAD1-4734-879B-5086C24F85D4}"/>
                </a:ext>
              </a:extLst>
            </p:cNvPr>
            <p:cNvSpPr/>
            <p:nvPr/>
          </p:nvSpPr>
          <p:spPr>
            <a:xfrm>
              <a:off x="565680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9" name="object 63">
              <a:extLst>
                <a:ext uri="{FF2B5EF4-FFF2-40B4-BE49-F238E27FC236}">
                  <a16:creationId xmlns:a16="http://schemas.microsoft.com/office/drawing/2014/main" id="{5526A966-7CE7-4B15-B409-83E1BC01138B}"/>
                </a:ext>
              </a:extLst>
            </p:cNvPr>
            <p:cNvSpPr/>
            <p:nvPr/>
          </p:nvSpPr>
          <p:spPr>
            <a:xfrm>
              <a:off x="5728652" y="4240637"/>
              <a:ext cx="93345" cy="93980"/>
            </a:xfrm>
            <a:custGeom>
              <a:avLst/>
              <a:gdLst/>
              <a:ahLst/>
              <a:cxnLst/>
              <a:rect l="l" t="t" r="r" b="b"/>
              <a:pathLst>
                <a:path w="93345" h="93979">
                  <a:moveTo>
                    <a:pt x="0" y="0"/>
                  </a:moveTo>
                  <a:lnTo>
                    <a:pt x="92910" y="93618"/>
                  </a:lnTo>
                </a:path>
              </a:pathLst>
            </a:custGeom>
            <a:ln w="12522">
              <a:solidFill>
                <a:srgbClr val="F48282"/>
              </a:solidFill>
            </a:ln>
          </p:spPr>
          <p:txBody>
            <a:bodyPr wrap="square" lIns="0" tIns="0" rIns="0" bIns="0" rtlCol="0"/>
            <a:lstStyle/>
            <a:p>
              <a:endParaRPr/>
            </a:p>
          </p:txBody>
        </p:sp>
        <p:sp>
          <p:nvSpPr>
            <p:cNvPr id="70" name="object 64">
              <a:extLst>
                <a:ext uri="{FF2B5EF4-FFF2-40B4-BE49-F238E27FC236}">
                  <a16:creationId xmlns:a16="http://schemas.microsoft.com/office/drawing/2014/main" id="{40F9581C-DA2D-4084-AEF1-E36220309AEE}"/>
                </a:ext>
              </a:extLst>
            </p:cNvPr>
            <p:cNvSpPr/>
            <p:nvPr/>
          </p:nvSpPr>
          <p:spPr>
            <a:xfrm>
              <a:off x="576960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1" name="object 65">
              <a:extLst>
                <a:ext uri="{FF2B5EF4-FFF2-40B4-BE49-F238E27FC236}">
                  <a16:creationId xmlns:a16="http://schemas.microsoft.com/office/drawing/2014/main" id="{EFA4DD5C-B1D3-4BD1-80D7-B57ED3550CB6}"/>
                </a:ext>
              </a:extLst>
            </p:cNvPr>
            <p:cNvSpPr/>
            <p:nvPr/>
          </p:nvSpPr>
          <p:spPr>
            <a:xfrm>
              <a:off x="587959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2" name="object 66">
              <a:extLst>
                <a:ext uri="{FF2B5EF4-FFF2-40B4-BE49-F238E27FC236}">
                  <a16:creationId xmlns:a16="http://schemas.microsoft.com/office/drawing/2014/main" id="{6731FF81-8352-4A10-98DD-41480216B26B}"/>
                </a:ext>
              </a:extLst>
            </p:cNvPr>
            <p:cNvSpPr/>
            <p:nvPr/>
          </p:nvSpPr>
          <p:spPr>
            <a:xfrm>
              <a:off x="598958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3" name="object 67">
              <a:extLst>
                <a:ext uri="{FF2B5EF4-FFF2-40B4-BE49-F238E27FC236}">
                  <a16:creationId xmlns:a16="http://schemas.microsoft.com/office/drawing/2014/main" id="{844108A4-C2DD-4C65-9661-E2D6722A78E0}"/>
                </a:ext>
              </a:extLst>
            </p:cNvPr>
            <p:cNvSpPr/>
            <p:nvPr/>
          </p:nvSpPr>
          <p:spPr>
            <a:xfrm>
              <a:off x="609957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4" name="object 68">
              <a:extLst>
                <a:ext uri="{FF2B5EF4-FFF2-40B4-BE49-F238E27FC236}">
                  <a16:creationId xmlns:a16="http://schemas.microsoft.com/office/drawing/2014/main" id="{05E44BA3-DA1C-4A1A-BE21-FFE5C64FBA6D}"/>
                </a:ext>
              </a:extLst>
            </p:cNvPr>
            <p:cNvSpPr/>
            <p:nvPr/>
          </p:nvSpPr>
          <p:spPr>
            <a:xfrm>
              <a:off x="620956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5" name="object 69">
              <a:extLst>
                <a:ext uri="{FF2B5EF4-FFF2-40B4-BE49-F238E27FC236}">
                  <a16:creationId xmlns:a16="http://schemas.microsoft.com/office/drawing/2014/main" id="{BD2F954E-B273-47EA-9752-7A20D093EAA7}"/>
                </a:ext>
              </a:extLst>
            </p:cNvPr>
            <p:cNvSpPr/>
            <p:nvPr/>
          </p:nvSpPr>
          <p:spPr>
            <a:xfrm>
              <a:off x="631955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6" name="object 70">
              <a:extLst>
                <a:ext uri="{FF2B5EF4-FFF2-40B4-BE49-F238E27FC236}">
                  <a16:creationId xmlns:a16="http://schemas.microsoft.com/office/drawing/2014/main" id="{7C5C1692-73B9-49A8-A0BE-751B7A575EBC}"/>
                </a:ext>
              </a:extLst>
            </p:cNvPr>
            <p:cNvSpPr/>
            <p:nvPr/>
          </p:nvSpPr>
          <p:spPr>
            <a:xfrm>
              <a:off x="6429552"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7" name="object 71">
              <a:extLst>
                <a:ext uri="{FF2B5EF4-FFF2-40B4-BE49-F238E27FC236}">
                  <a16:creationId xmlns:a16="http://schemas.microsoft.com/office/drawing/2014/main" id="{42A7C0E1-F385-4E42-9983-F2A7404C1246}"/>
                </a:ext>
              </a:extLst>
            </p:cNvPr>
            <p:cNvSpPr/>
            <p:nvPr/>
          </p:nvSpPr>
          <p:spPr>
            <a:xfrm>
              <a:off x="6539539"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8" name="object 72">
              <a:extLst>
                <a:ext uri="{FF2B5EF4-FFF2-40B4-BE49-F238E27FC236}">
                  <a16:creationId xmlns:a16="http://schemas.microsoft.com/office/drawing/2014/main" id="{2D05E915-E2C3-48BA-9DF8-673236D4F6E6}"/>
                </a:ext>
              </a:extLst>
            </p:cNvPr>
            <p:cNvSpPr/>
            <p:nvPr/>
          </p:nvSpPr>
          <p:spPr>
            <a:xfrm>
              <a:off x="664953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9" name="object 73">
              <a:extLst>
                <a:ext uri="{FF2B5EF4-FFF2-40B4-BE49-F238E27FC236}">
                  <a16:creationId xmlns:a16="http://schemas.microsoft.com/office/drawing/2014/main" id="{FA4B8624-FD92-42DB-A83F-6C9D2FAFA160}"/>
                </a:ext>
              </a:extLst>
            </p:cNvPr>
            <p:cNvSpPr/>
            <p:nvPr/>
          </p:nvSpPr>
          <p:spPr>
            <a:xfrm>
              <a:off x="675952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0" name="object 74">
              <a:extLst>
                <a:ext uri="{FF2B5EF4-FFF2-40B4-BE49-F238E27FC236}">
                  <a16:creationId xmlns:a16="http://schemas.microsoft.com/office/drawing/2014/main" id="{ACB43568-E8ED-4B91-83B9-17373468E3D1}"/>
                </a:ext>
              </a:extLst>
            </p:cNvPr>
            <p:cNvSpPr/>
            <p:nvPr/>
          </p:nvSpPr>
          <p:spPr>
            <a:xfrm>
              <a:off x="6869509"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1" name="object 75">
              <a:extLst>
                <a:ext uri="{FF2B5EF4-FFF2-40B4-BE49-F238E27FC236}">
                  <a16:creationId xmlns:a16="http://schemas.microsoft.com/office/drawing/2014/main" id="{01DDC62A-DA06-437B-A2B6-34CBFDF71360}"/>
                </a:ext>
              </a:extLst>
            </p:cNvPr>
            <p:cNvSpPr/>
            <p:nvPr/>
          </p:nvSpPr>
          <p:spPr>
            <a:xfrm>
              <a:off x="697950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2" name="object 76">
              <a:extLst>
                <a:ext uri="{FF2B5EF4-FFF2-40B4-BE49-F238E27FC236}">
                  <a16:creationId xmlns:a16="http://schemas.microsoft.com/office/drawing/2014/main" id="{5FC078E2-8BD2-4AD5-9FF0-418C54AAE2E5}"/>
                </a:ext>
              </a:extLst>
            </p:cNvPr>
            <p:cNvSpPr/>
            <p:nvPr/>
          </p:nvSpPr>
          <p:spPr>
            <a:xfrm>
              <a:off x="7089496"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3" name="object 77">
              <a:extLst>
                <a:ext uri="{FF2B5EF4-FFF2-40B4-BE49-F238E27FC236}">
                  <a16:creationId xmlns:a16="http://schemas.microsoft.com/office/drawing/2014/main" id="{74F350E5-3CE9-4A7E-9C59-F0D4E230DE45}"/>
                </a:ext>
              </a:extLst>
            </p:cNvPr>
            <p:cNvSpPr/>
            <p:nvPr/>
          </p:nvSpPr>
          <p:spPr>
            <a:xfrm>
              <a:off x="719948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4" name="object 78">
              <a:extLst>
                <a:ext uri="{FF2B5EF4-FFF2-40B4-BE49-F238E27FC236}">
                  <a16:creationId xmlns:a16="http://schemas.microsoft.com/office/drawing/2014/main" id="{02C4264D-4FDC-4F9F-AC92-114168E088D2}"/>
                </a:ext>
              </a:extLst>
            </p:cNvPr>
            <p:cNvSpPr/>
            <p:nvPr/>
          </p:nvSpPr>
          <p:spPr>
            <a:xfrm>
              <a:off x="730947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5" name="object 79">
              <a:extLst>
                <a:ext uri="{FF2B5EF4-FFF2-40B4-BE49-F238E27FC236}">
                  <a16:creationId xmlns:a16="http://schemas.microsoft.com/office/drawing/2014/main" id="{DB99D2E6-20F5-4FE7-B575-0C006FE53C26}"/>
                </a:ext>
              </a:extLst>
            </p:cNvPr>
            <p:cNvSpPr/>
            <p:nvPr/>
          </p:nvSpPr>
          <p:spPr>
            <a:xfrm>
              <a:off x="741946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6" name="object 80">
              <a:extLst>
                <a:ext uri="{FF2B5EF4-FFF2-40B4-BE49-F238E27FC236}">
                  <a16:creationId xmlns:a16="http://schemas.microsoft.com/office/drawing/2014/main" id="{3A5A3B28-9619-43DE-979D-D16F862280B0}"/>
                </a:ext>
              </a:extLst>
            </p:cNvPr>
            <p:cNvSpPr/>
            <p:nvPr/>
          </p:nvSpPr>
          <p:spPr>
            <a:xfrm>
              <a:off x="7529458"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7" name="object 81">
              <a:extLst>
                <a:ext uri="{FF2B5EF4-FFF2-40B4-BE49-F238E27FC236}">
                  <a16:creationId xmlns:a16="http://schemas.microsoft.com/office/drawing/2014/main" id="{6479658D-3E00-48F2-A12E-F69185F1B0DC}"/>
                </a:ext>
              </a:extLst>
            </p:cNvPr>
            <p:cNvSpPr/>
            <p:nvPr/>
          </p:nvSpPr>
          <p:spPr>
            <a:xfrm>
              <a:off x="7639445"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grpSp>
      <p:pic>
        <p:nvPicPr>
          <p:cNvPr id="88" name="object 103">
            <a:extLst>
              <a:ext uri="{FF2B5EF4-FFF2-40B4-BE49-F238E27FC236}">
                <a16:creationId xmlns:a16="http://schemas.microsoft.com/office/drawing/2014/main" id="{DAA37E43-60E4-4760-BB00-3ECEC33C9DD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grpSp>
        <p:nvGrpSpPr>
          <p:cNvPr id="89" name="Group 88">
            <a:extLst>
              <a:ext uri="{FF2B5EF4-FFF2-40B4-BE49-F238E27FC236}">
                <a16:creationId xmlns:a16="http://schemas.microsoft.com/office/drawing/2014/main" id="{5B5A2E98-9B8E-4929-A4AA-5B14872B18E8}"/>
              </a:ext>
            </a:extLst>
          </p:cNvPr>
          <p:cNvGrpSpPr/>
          <p:nvPr userDrawn="1"/>
        </p:nvGrpSpPr>
        <p:grpSpPr>
          <a:xfrm>
            <a:off x="1456617" y="1486176"/>
            <a:ext cx="3262843" cy="3885648"/>
            <a:chOff x="1477811" y="1857502"/>
            <a:chExt cx="3262843" cy="3885648"/>
          </a:xfrm>
        </p:grpSpPr>
        <p:sp>
          <p:nvSpPr>
            <p:cNvPr id="90" name="Rectangle 118">
              <a:extLst>
                <a:ext uri="{FF2B5EF4-FFF2-40B4-BE49-F238E27FC236}">
                  <a16:creationId xmlns:a16="http://schemas.microsoft.com/office/drawing/2014/main" id="{D5496D17-7861-4F10-9646-62290523B6E5}"/>
                </a:ext>
              </a:extLst>
            </p:cNvPr>
            <p:cNvSpPr/>
            <p:nvPr/>
          </p:nvSpPr>
          <p:spPr>
            <a:xfrm>
              <a:off x="1712218" y="2060514"/>
              <a:ext cx="3028436" cy="3550544"/>
            </a:xfrm>
            <a:custGeom>
              <a:avLst/>
              <a:gdLst>
                <a:gd name="connsiteX0" fmla="*/ 0 w 1702079"/>
                <a:gd name="connsiteY0" fmla="*/ 0 h 1928193"/>
                <a:gd name="connsiteX1" fmla="*/ 1702079 w 1702079"/>
                <a:gd name="connsiteY1" fmla="*/ 0 h 1928193"/>
                <a:gd name="connsiteX2" fmla="*/ 1702079 w 1702079"/>
                <a:gd name="connsiteY2" fmla="*/ 1928193 h 1928193"/>
                <a:gd name="connsiteX3" fmla="*/ 0 w 1702079"/>
                <a:gd name="connsiteY3" fmla="*/ 1928193 h 1928193"/>
                <a:gd name="connsiteX4" fmla="*/ 0 w 1702079"/>
                <a:gd name="connsiteY4" fmla="*/ 0 h 1928193"/>
                <a:gd name="connsiteX0" fmla="*/ 0 w 1702079"/>
                <a:gd name="connsiteY0" fmla="*/ 0 h 1928193"/>
                <a:gd name="connsiteX1" fmla="*/ 131702 w 1702079"/>
                <a:gd name="connsiteY1" fmla="*/ 4143 h 1928193"/>
                <a:gd name="connsiteX2" fmla="*/ 1702079 w 1702079"/>
                <a:gd name="connsiteY2" fmla="*/ 0 h 1928193"/>
                <a:gd name="connsiteX3" fmla="*/ 1702079 w 1702079"/>
                <a:gd name="connsiteY3" fmla="*/ 1928193 h 1928193"/>
                <a:gd name="connsiteX4" fmla="*/ 0 w 1702079"/>
                <a:gd name="connsiteY4" fmla="*/ 1928193 h 1928193"/>
                <a:gd name="connsiteX5" fmla="*/ 0 w 1702079"/>
                <a:gd name="connsiteY5" fmla="*/ 0 h 1928193"/>
                <a:gd name="connsiteX0" fmla="*/ 5458 w 1707537"/>
                <a:gd name="connsiteY0" fmla="*/ 0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 name="connsiteX6" fmla="*/ 5458 w 1707537"/>
                <a:gd name="connsiteY6" fmla="*/ 0 h 1928193"/>
                <a:gd name="connsiteX0" fmla="*/ 0 w 1942109"/>
                <a:gd name="connsiteY0" fmla="*/ 0 h 2213943"/>
                <a:gd name="connsiteX1" fmla="*/ 371732 w 1942109"/>
                <a:gd name="connsiteY1" fmla="*/ 289893 h 2213943"/>
                <a:gd name="connsiteX2" fmla="*/ 1942109 w 1942109"/>
                <a:gd name="connsiteY2" fmla="*/ 285750 h 2213943"/>
                <a:gd name="connsiteX3" fmla="*/ 1942109 w 1942109"/>
                <a:gd name="connsiteY3" fmla="*/ 2213943 h 2213943"/>
                <a:gd name="connsiteX4" fmla="*/ 240030 w 1942109"/>
                <a:gd name="connsiteY4" fmla="*/ 2213943 h 2213943"/>
                <a:gd name="connsiteX5" fmla="*/ 234572 w 1942109"/>
                <a:gd name="connsiteY5" fmla="*/ 427053 h 2213943"/>
                <a:gd name="connsiteX6" fmla="*/ 0 w 1942109"/>
                <a:gd name="connsiteY6" fmla="*/ 0 h 2213943"/>
                <a:gd name="connsiteX0" fmla="*/ 0 w 1707537"/>
                <a:gd name="connsiteY0" fmla="*/ 141303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37" h="1928193">
                  <a:moveTo>
                    <a:pt x="0" y="141303"/>
                  </a:moveTo>
                  <a:lnTo>
                    <a:pt x="137160" y="4143"/>
                  </a:lnTo>
                  <a:lnTo>
                    <a:pt x="1707537" y="0"/>
                  </a:lnTo>
                  <a:lnTo>
                    <a:pt x="1707537" y="1928193"/>
                  </a:lnTo>
                  <a:lnTo>
                    <a:pt x="5458" y="1928193"/>
                  </a:lnTo>
                  <a:cubicBezTo>
                    <a:pt x="3639" y="1332563"/>
                    <a:pt x="1819" y="736933"/>
                    <a:pt x="0" y="14130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1" name="object 86">
              <a:extLst>
                <a:ext uri="{FF2B5EF4-FFF2-40B4-BE49-F238E27FC236}">
                  <a16:creationId xmlns:a16="http://schemas.microsoft.com/office/drawing/2014/main" id="{67335744-C19A-464B-BDF0-546075D5C8D8}"/>
                </a:ext>
              </a:extLst>
            </p:cNvPr>
            <p:cNvSpPr/>
            <p:nvPr/>
          </p:nvSpPr>
          <p:spPr>
            <a:xfrm>
              <a:off x="1477818" y="2552402"/>
              <a:ext cx="0" cy="2578374"/>
            </a:xfrm>
            <a:custGeom>
              <a:avLst/>
              <a:gdLst/>
              <a:ahLst/>
              <a:cxnLst/>
              <a:rect l="l" t="t" r="r" b="b"/>
              <a:pathLst>
                <a:path h="1849754">
                  <a:moveTo>
                    <a:pt x="0" y="0"/>
                  </a:moveTo>
                  <a:lnTo>
                    <a:pt x="0" y="1849259"/>
                  </a:lnTo>
                </a:path>
              </a:pathLst>
            </a:custGeom>
            <a:ln w="76200">
              <a:solidFill>
                <a:srgbClr val="B5D335"/>
              </a:solidFill>
              <a:prstDash val="lgDash"/>
            </a:ln>
          </p:spPr>
          <p:txBody>
            <a:bodyPr wrap="square" lIns="0" tIns="0" rIns="0" bIns="0" rtlCol="0"/>
            <a:lstStyle/>
            <a:p>
              <a:endParaRPr/>
            </a:p>
          </p:txBody>
        </p:sp>
        <p:sp>
          <p:nvSpPr>
            <p:cNvPr id="92" name="object 88">
              <a:extLst>
                <a:ext uri="{FF2B5EF4-FFF2-40B4-BE49-F238E27FC236}">
                  <a16:creationId xmlns:a16="http://schemas.microsoft.com/office/drawing/2014/main" id="{1D1DFBCE-E044-413D-A6BB-90A4619018FC}"/>
                </a:ext>
              </a:extLst>
            </p:cNvPr>
            <p:cNvSpPr/>
            <p:nvPr/>
          </p:nvSpPr>
          <p:spPr>
            <a:xfrm>
              <a:off x="2066925" y="1857502"/>
              <a:ext cx="2055264" cy="0"/>
            </a:xfrm>
            <a:custGeom>
              <a:avLst/>
              <a:gdLst/>
              <a:ahLst/>
              <a:cxnLst/>
              <a:rect l="l" t="t" r="r" b="b"/>
              <a:pathLst>
                <a:path w="1474470">
                  <a:moveTo>
                    <a:pt x="1474254" y="0"/>
                  </a:moveTo>
                  <a:lnTo>
                    <a:pt x="0" y="0"/>
                  </a:lnTo>
                </a:path>
              </a:pathLst>
            </a:custGeom>
            <a:ln w="76200">
              <a:solidFill>
                <a:srgbClr val="B5D335"/>
              </a:solidFill>
              <a:prstDash val="lgDash"/>
            </a:ln>
          </p:spPr>
          <p:txBody>
            <a:bodyPr wrap="square" lIns="0" tIns="0" rIns="0" bIns="0" rtlCol="0"/>
            <a:lstStyle/>
            <a:p>
              <a:endParaRPr/>
            </a:p>
          </p:txBody>
        </p:sp>
        <p:sp>
          <p:nvSpPr>
            <p:cNvPr id="93" name="object 89">
              <a:extLst>
                <a:ext uri="{FF2B5EF4-FFF2-40B4-BE49-F238E27FC236}">
                  <a16:creationId xmlns:a16="http://schemas.microsoft.com/office/drawing/2014/main" id="{5736F1FF-A944-4B0C-BFC2-A6DA401A3214}"/>
                </a:ext>
              </a:extLst>
            </p:cNvPr>
            <p:cNvSpPr/>
            <p:nvPr/>
          </p:nvSpPr>
          <p:spPr>
            <a:xfrm>
              <a:off x="1477811" y="1857506"/>
              <a:ext cx="3023593" cy="3541392"/>
            </a:xfrm>
            <a:custGeom>
              <a:avLst/>
              <a:gdLst/>
              <a:ahLst/>
              <a:cxnLst/>
              <a:rect l="l" t="t" r="r" b="b"/>
              <a:pathLst>
                <a:path w="2169159" h="2540635">
                  <a:moveTo>
                    <a:pt x="70624" y="157975"/>
                  </a:moveTo>
                  <a:lnTo>
                    <a:pt x="0" y="228600"/>
                  </a:lnTo>
                  <a:lnTo>
                    <a:pt x="0" y="343966"/>
                  </a:lnTo>
                </a:path>
                <a:path w="2169159" h="2540635">
                  <a:moveTo>
                    <a:pt x="0" y="2425052"/>
                  </a:moveTo>
                  <a:lnTo>
                    <a:pt x="0" y="2540431"/>
                  </a:lnTo>
                  <a:lnTo>
                    <a:pt x="109423" y="2540431"/>
                  </a:lnTo>
                </a:path>
                <a:path w="2169159" h="2540635">
                  <a:moveTo>
                    <a:pt x="2168880" y="109778"/>
                  </a:moveTo>
                  <a:lnTo>
                    <a:pt x="2168880" y="0"/>
                  </a:lnTo>
                  <a:lnTo>
                    <a:pt x="2052815" y="0"/>
                  </a:lnTo>
                </a:path>
                <a:path w="2169159" h="2540635">
                  <a:moveTo>
                    <a:pt x="344665" y="0"/>
                  </a:moveTo>
                  <a:lnTo>
                    <a:pt x="228599" y="0"/>
                  </a:lnTo>
                  <a:lnTo>
                    <a:pt x="157987" y="70612"/>
                  </a:lnTo>
                </a:path>
              </a:pathLst>
            </a:custGeom>
            <a:ln w="76200">
              <a:solidFill>
                <a:srgbClr val="B5D335"/>
              </a:solidFill>
            </a:ln>
          </p:spPr>
          <p:txBody>
            <a:bodyPr wrap="square" lIns="0" tIns="0" rIns="0" bIns="0" rtlCol="0"/>
            <a:lstStyle/>
            <a:p>
              <a:endParaRPr/>
            </a:p>
          </p:txBody>
        </p:sp>
        <p:sp>
          <p:nvSpPr>
            <p:cNvPr id="94" name="object 98">
              <a:extLst>
                <a:ext uri="{FF2B5EF4-FFF2-40B4-BE49-F238E27FC236}">
                  <a16:creationId xmlns:a16="http://schemas.microsoft.com/office/drawing/2014/main" id="{35D7E13B-1F43-444D-8489-88E0B7E9A88B}"/>
                </a:ext>
              </a:extLst>
            </p:cNvPr>
            <p:cNvSpPr txBox="1"/>
            <p:nvPr/>
          </p:nvSpPr>
          <p:spPr>
            <a:xfrm>
              <a:off x="1712218" y="5153003"/>
              <a:ext cx="3023585" cy="590147"/>
            </a:xfrm>
            <a:prstGeom prst="rect">
              <a:avLst/>
            </a:prstGeom>
            <a:solidFill>
              <a:srgbClr val="B5D335"/>
            </a:solidFill>
          </p:spPr>
          <p:txBody>
            <a:bodyPr vert="horz" wrap="square" lIns="0" tIns="70485" rIns="0" bIns="0" rtlCol="0">
              <a:noAutofit/>
            </a:bodyPr>
            <a:lstStyle/>
            <a:p>
              <a:pPr marL="131445">
                <a:lnSpc>
                  <a:spcPct val="100000"/>
                </a:lnSpc>
                <a:spcBef>
                  <a:spcPts val="555"/>
                </a:spcBef>
              </a:pPr>
              <a:endParaRPr lang="en-US" sz="1200" spc="140" dirty="0">
                <a:solidFill>
                  <a:srgbClr val="FFFFFF"/>
                </a:solidFill>
                <a:latin typeface="TitlingGothicFB Medium" pitchFamily="2" charset="77"/>
                <a:cs typeface="Tahoma"/>
              </a:endParaRPr>
            </a:p>
          </p:txBody>
        </p:sp>
      </p:grpSp>
      <p:sp>
        <p:nvSpPr>
          <p:cNvPr id="95" name="object 20">
            <a:extLst>
              <a:ext uri="{FF2B5EF4-FFF2-40B4-BE49-F238E27FC236}">
                <a16:creationId xmlns:a16="http://schemas.microsoft.com/office/drawing/2014/main" id="{EFA5511A-3C18-474F-9EC4-B7C6D83511FA}"/>
              </a:ext>
            </a:extLst>
          </p:cNvPr>
          <p:cNvSpPr txBox="1">
            <a:spLocks/>
          </p:cNvSpPr>
          <p:nvPr userDrawn="1"/>
        </p:nvSpPr>
        <p:spPr>
          <a:xfrm>
            <a:off x="285850" y="249833"/>
            <a:ext cx="1907279"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3200" kern="0" spc="45" dirty="0">
                <a:solidFill>
                  <a:srgbClr val="FFFFFF"/>
                </a:solidFill>
                <a:latin typeface="DM Serif Display" pitchFamily="2" charset="0"/>
                <a:cs typeface="Palatino Linotype"/>
              </a:rPr>
              <a:t>Presenter</a:t>
            </a:r>
            <a:endParaRPr lang="en-US" sz="3200" kern="0" dirty="0">
              <a:solidFill>
                <a:srgbClr val="FFFFFF"/>
              </a:solidFill>
              <a:latin typeface="DM Serif Display" pitchFamily="2" charset="0"/>
              <a:cs typeface="Palatino Linotype"/>
            </a:endParaRPr>
          </a:p>
        </p:txBody>
      </p:sp>
      <p:sp>
        <p:nvSpPr>
          <p:cNvPr id="96" name="Text Placeholder 2">
            <a:extLst>
              <a:ext uri="{FF2B5EF4-FFF2-40B4-BE49-F238E27FC236}">
                <a16:creationId xmlns:a16="http://schemas.microsoft.com/office/drawing/2014/main" id="{F5901356-7A57-4D30-82CB-8942AF699220}"/>
              </a:ext>
            </a:extLst>
          </p:cNvPr>
          <p:cNvSpPr>
            <a:spLocks noGrp="1"/>
          </p:cNvSpPr>
          <p:nvPr>
            <p:ph type="body" sz="quarter" idx="10" hasCustomPrompt="1"/>
          </p:nvPr>
        </p:nvSpPr>
        <p:spPr>
          <a:xfrm>
            <a:off x="5036809" y="1881351"/>
            <a:ext cx="5348287" cy="246221"/>
          </a:xfrm>
        </p:spPr>
        <p:txBody>
          <a:bodyPr/>
          <a:lstStyle>
            <a:lvl1pPr>
              <a:defRPr sz="1600">
                <a:solidFill>
                  <a:schemeClr val="bg1"/>
                </a:solidFill>
                <a:latin typeface="+mn-lt"/>
                <a:ea typeface="Tahoma" panose="020B0604030504040204" pitchFamily="34" charset="0"/>
                <a:cs typeface="Tahoma" panose="020B0604030504040204" pitchFamily="34" charset="0"/>
              </a:defRPr>
            </a:lvl1pPr>
          </a:lstStyle>
          <a:p>
            <a:pPr lvl="0"/>
            <a:r>
              <a:rPr lang="en-US" dirty="0"/>
              <a:t>About Me</a:t>
            </a:r>
          </a:p>
        </p:txBody>
      </p:sp>
      <p:sp>
        <p:nvSpPr>
          <p:cNvPr id="97" name="Text Placeholder 4">
            <a:extLst>
              <a:ext uri="{FF2B5EF4-FFF2-40B4-BE49-F238E27FC236}">
                <a16:creationId xmlns:a16="http://schemas.microsoft.com/office/drawing/2014/main" id="{5FC4663A-36CB-4BBF-8441-43AC35906261}"/>
              </a:ext>
            </a:extLst>
          </p:cNvPr>
          <p:cNvSpPr>
            <a:spLocks noGrp="1"/>
          </p:cNvSpPr>
          <p:nvPr>
            <p:ph type="body" sz="quarter" idx="12" hasCustomPrompt="1"/>
          </p:nvPr>
        </p:nvSpPr>
        <p:spPr>
          <a:xfrm>
            <a:off x="1879625" y="4840431"/>
            <a:ext cx="1652588" cy="430887"/>
          </a:xfrm>
        </p:spPr>
        <p:txBody>
          <a:bodyPr/>
          <a:lstStyle>
            <a:lvl1pPr>
              <a:defRPr sz="1400">
                <a:solidFill>
                  <a:srgbClr val="FFFFFF"/>
                </a:solidFill>
                <a:latin typeface="+mj-lt"/>
              </a:defRPr>
            </a:lvl1pPr>
          </a:lstStyle>
          <a:p>
            <a:pPr lvl="0"/>
            <a:r>
              <a:rPr lang="en-US" dirty="0"/>
              <a:t>Name</a:t>
            </a:r>
          </a:p>
          <a:p>
            <a:pPr lvl="0"/>
            <a:r>
              <a:rPr lang="en-US" dirty="0"/>
              <a:t>Title</a:t>
            </a:r>
          </a:p>
        </p:txBody>
      </p:sp>
    </p:spTree>
    <p:extLst>
      <p:ext uri="{BB962C8B-B14F-4D97-AF65-F5344CB8AC3E}">
        <p14:creationId xmlns:p14="http://schemas.microsoft.com/office/powerpoint/2010/main" val="1633130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per Notes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9" name="Picture 8">
            <a:extLst>
              <a:ext uri="{FF2B5EF4-FFF2-40B4-BE49-F238E27FC236}">
                <a16:creationId xmlns:a16="http://schemas.microsoft.com/office/drawing/2014/main" id="{9C20A888-B56C-42F1-A561-9E3945BD76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352" y="1522472"/>
            <a:ext cx="3813056" cy="3813056"/>
          </a:xfrm>
          <a:prstGeom prst="rect">
            <a:avLst/>
          </a:prstGeom>
        </p:spPr>
      </p:pic>
      <p:sp>
        <p:nvSpPr>
          <p:cNvPr id="11" name="Text Placeholder 25">
            <a:extLst>
              <a:ext uri="{FF2B5EF4-FFF2-40B4-BE49-F238E27FC236}">
                <a16:creationId xmlns:a16="http://schemas.microsoft.com/office/drawing/2014/main" id="{68DF30C7-58BA-416A-BAA8-A16BC87FD0CA}"/>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0E13C058-98F7-4300-8C9E-C0F7AA7D89C9}"/>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1130CFF8-1567-4126-BDFE-D196D80A1598}"/>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A965B816-FE49-4380-B9DA-185BD26E9D77}"/>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68276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loyee Computer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6" name="Picture 5">
            <a:extLst>
              <a:ext uri="{FF2B5EF4-FFF2-40B4-BE49-F238E27FC236}">
                <a16:creationId xmlns:a16="http://schemas.microsoft.com/office/drawing/2014/main" id="{FA52E124-4065-459A-ADF6-C2369DA925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844" y="1522472"/>
            <a:ext cx="3813056" cy="3813056"/>
          </a:xfrm>
          <a:prstGeom prst="rect">
            <a:avLst/>
          </a:prstGeom>
        </p:spPr>
      </p:pic>
      <p:sp>
        <p:nvSpPr>
          <p:cNvPr id="11" name="Text Placeholder 25">
            <a:extLst>
              <a:ext uri="{FF2B5EF4-FFF2-40B4-BE49-F238E27FC236}">
                <a16:creationId xmlns:a16="http://schemas.microsoft.com/office/drawing/2014/main" id="{5E7480C3-2D75-4CEB-9B49-AE4F739256FE}"/>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84900EBC-408D-48FC-B035-999BC02688CE}"/>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9032E641-D787-4900-8163-73BD63ECD9A8}"/>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1AD7B9FA-64BB-4FD1-B813-EE61DBAB07DE}"/>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3798818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9" name="Picture 8">
            <a:extLst>
              <a:ext uri="{FF2B5EF4-FFF2-40B4-BE49-F238E27FC236}">
                <a16:creationId xmlns:a16="http://schemas.microsoft.com/office/drawing/2014/main" id="{2C69C4EA-BEC3-4D4B-9E12-B36A9617A0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1513" y="1522472"/>
            <a:ext cx="3813056" cy="3813056"/>
          </a:xfrm>
          <a:prstGeom prst="rect">
            <a:avLst/>
          </a:prstGeom>
        </p:spPr>
      </p:pic>
      <p:sp>
        <p:nvSpPr>
          <p:cNvPr id="11" name="Text Placeholder 25">
            <a:extLst>
              <a:ext uri="{FF2B5EF4-FFF2-40B4-BE49-F238E27FC236}">
                <a16:creationId xmlns:a16="http://schemas.microsoft.com/office/drawing/2014/main" id="{96E308A9-E624-4460-818F-73ED6617D00D}"/>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DC388095-A390-4B9A-B4D3-41ACBBA9D5B9}"/>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9657A84C-B97F-46F1-A5A7-CCA5E02AB6DF}"/>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DEAB1A34-8277-41AA-9198-85555D573099}"/>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891330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mates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6" name="Picture 5">
            <a:extLst>
              <a:ext uri="{FF2B5EF4-FFF2-40B4-BE49-F238E27FC236}">
                <a16:creationId xmlns:a16="http://schemas.microsoft.com/office/drawing/2014/main" id="{6D3E63E2-6BA4-495B-A52E-771869DE29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933" y="1522472"/>
            <a:ext cx="3813056" cy="3813056"/>
          </a:xfrm>
          <a:prstGeom prst="rect">
            <a:avLst/>
          </a:prstGeom>
        </p:spPr>
      </p:pic>
      <p:sp>
        <p:nvSpPr>
          <p:cNvPr id="11" name="Text Placeholder 25">
            <a:extLst>
              <a:ext uri="{FF2B5EF4-FFF2-40B4-BE49-F238E27FC236}">
                <a16:creationId xmlns:a16="http://schemas.microsoft.com/office/drawing/2014/main" id="{D1F2569A-636A-4968-B82A-CD40FCE76ED8}"/>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63802A64-5AA5-45E6-9184-5B7A71996D79}"/>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E5F7BC2C-8ABB-4212-9B3E-0B96A0EA324B}"/>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0138F4A6-B213-421E-8B60-94AFA1ED5C6A}"/>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3368366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ck-World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9" name="Picture 8">
            <a:extLst>
              <a:ext uri="{FF2B5EF4-FFF2-40B4-BE49-F238E27FC236}">
                <a16:creationId xmlns:a16="http://schemas.microsoft.com/office/drawing/2014/main" id="{8C1EF797-EF1E-49B4-A8D0-737BC1B2EA0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961" y="1522472"/>
            <a:ext cx="3813056" cy="3813056"/>
          </a:xfrm>
          <a:prstGeom prst="rect">
            <a:avLst/>
          </a:prstGeom>
        </p:spPr>
      </p:pic>
      <p:sp>
        <p:nvSpPr>
          <p:cNvPr id="11" name="Text Placeholder 25">
            <a:extLst>
              <a:ext uri="{FF2B5EF4-FFF2-40B4-BE49-F238E27FC236}">
                <a16:creationId xmlns:a16="http://schemas.microsoft.com/office/drawing/2014/main" id="{1AC09902-D06D-4FBB-B2CE-7E4D5B71EC6A}"/>
              </a:ext>
            </a:extLst>
          </p:cNvPr>
          <p:cNvSpPr>
            <a:spLocks noGrp="1"/>
          </p:cNvSpPr>
          <p:nvPr>
            <p:ph type="body" sz="quarter" idx="12"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DE7E5011-BCDB-4549-B262-59EE88D1C883}"/>
              </a:ext>
            </a:extLst>
          </p:cNvPr>
          <p:cNvSpPr>
            <a:spLocks noGrp="1"/>
          </p:cNvSpPr>
          <p:nvPr>
            <p:ph type="body" sz="quarter" idx="13"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AE6FA3FD-F8E0-4E41-A76B-BBAFCDE75550}"/>
              </a:ext>
            </a:extLst>
          </p:cNvPr>
          <p:cNvSpPr>
            <a:spLocks noGrp="1"/>
          </p:cNvSpPr>
          <p:nvPr>
            <p:ph type="body" sz="quarter" idx="14"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55AA9869-8991-4BDF-9050-E5458B61CFBC}"/>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4239846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orld Info Slide">
    <p:spTree>
      <p:nvGrpSpPr>
        <p:cNvPr id="1" name=""/>
        <p:cNvGrpSpPr/>
        <p:nvPr/>
      </p:nvGrpSpPr>
      <p:grpSpPr>
        <a:xfrm>
          <a:off x="0" y="0"/>
          <a:ext cx="0" cy="0"/>
          <a:chOff x="0" y="0"/>
          <a:chExt cx="0" cy="0"/>
        </a:xfrm>
      </p:grpSpPr>
      <p:pic>
        <p:nvPicPr>
          <p:cNvPr id="8" name="object 19">
            <a:extLst>
              <a:ext uri="{FF2B5EF4-FFF2-40B4-BE49-F238E27FC236}">
                <a16:creationId xmlns:a16="http://schemas.microsoft.com/office/drawing/2014/main" id="{5B816B2C-E4E9-46E9-9461-8F113B646A2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54811" y="512200"/>
            <a:ext cx="2287549" cy="129489"/>
          </a:xfrm>
          <a:prstGeom prst="rect">
            <a:avLst/>
          </a:prstGeom>
        </p:spPr>
      </p:pic>
      <p:sp>
        <p:nvSpPr>
          <p:cNvPr id="10" name="Text Placeholder 23">
            <a:extLst>
              <a:ext uri="{FF2B5EF4-FFF2-40B4-BE49-F238E27FC236}">
                <a16:creationId xmlns:a16="http://schemas.microsoft.com/office/drawing/2014/main" id="{9D716EB6-BFB6-49AC-A9DD-0EB80C3313CF}"/>
              </a:ext>
            </a:extLst>
          </p:cNvPr>
          <p:cNvSpPr>
            <a:spLocks noGrp="1"/>
          </p:cNvSpPr>
          <p:nvPr>
            <p:ph type="body" sz="quarter" idx="11" hasCustomPrompt="1"/>
          </p:nvPr>
        </p:nvSpPr>
        <p:spPr>
          <a:xfrm>
            <a:off x="381000" y="228600"/>
            <a:ext cx="2895600" cy="492443"/>
          </a:xfrm>
        </p:spPr>
        <p:txBody>
          <a:bodyPr/>
          <a:lstStyle>
            <a:lvl1pPr>
              <a:defRPr sz="3200">
                <a:latin typeface="DM Serif Display" pitchFamily="2" charset="0"/>
              </a:defRPr>
            </a:lvl1pPr>
            <a:lvl5pPr>
              <a:defRPr/>
            </a:lvl5pPr>
          </a:lstStyle>
          <a:p>
            <a:pPr lvl="0"/>
            <a:r>
              <a:rPr lang="en-US" dirty="0"/>
              <a:t>Slide Title</a:t>
            </a:r>
          </a:p>
        </p:txBody>
      </p:sp>
      <p:pic>
        <p:nvPicPr>
          <p:cNvPr id="6" name="Picture 5">
            <a:extLst>
              <a:ext uri="{FF2B5EF4-FFF2-40B4-BE49-F238E27FC236}">
                <a16:creationId xmlns:a16="http://schemas.microsoft.com/office/drawing/2014/main" id="{917DE01B-76C5-47EC-B83D-CDDA0548F2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7650" y="1417305"/>
            <a:ext cx="3813056" cy="3813056"/>
          </a:xfrm>
          <a:prstGeom prst="rect">
            <a:avLst/>
          </a:prstGeom>
        </p:spPr>
      </p:pic>
      <p:sp>
        <p:nvSpPr>
          <p:cNvPr id="11" name="Text Placeholder 25">
            <a:extLst>
              <a:ext uri="{FF2B5EF4-FFF2-40B4-BE49-F238E27FC236}">
                <a16:creationId xmlns:a16="http://schemas.microsoft.com/office/drawing/2014/main" id="{56C0D567-6460-420E-A73C-66F45E9535CC}"/>
              </a:ext>
            </a:extLst>
          </p:cNvPr>
          <p:cNvSpPr>
            <a:spLocks noGrp="1"/>
          </p:cNvSpPr>
          <p:nvPr>
            <p:ph type="body" sz="quarter" idx="11" hasCustomPrompt="1"/>
          </p:nvPr>
        </p:nvSpPr>
        <p:spPr>
          <a:xfrm>
            <a:off x="4724400" y="1627188"/>
            <a:ext cx="6858000" cy="369332"/>
          </a:xfrm>
        </p:spPr>
        <p:txBody>
          <a:bodyPr/>
          <a:lstStyle>
            <a:lvl1pPr>
              <a:defRPr sz="2400">
                <a:latin typeface="+mj-lt"/>
              </a:defRPr>
            </a:lvl1pPr>
          </a:lstStyle>
          <a:p>
            <a:pPr lvl="0"/>
            <a:r>
              <a:rPr lang="en-US" dirty="0"/>
              <a:t>Insert Your Title Case Headline Here</a:t>
            </a:r>
          </a:p>
        </p:txBody>
      </p:sp>
      <p:sp>
        <p:nvSpPr>
          <p:cNvPr id="12" name="Text Placeholder 27">
            <a:extLst>
              <a:ext uri="{FF2B5EF4-FFF2-40B4-BE49-F238E27FC236}">
                <a16:creationId xmlns:a16="http://schemas.microsoft.com/office/drawing/2014/main" id="{C2A978B6-F534-444A-B677-FD1F6B4FE4ED}"/>
              </a:ext>
            </a:extLst>
          </p:cNvPr>
          <p:cNvSpPr>
            <a:spLocks noGrp="1"/>
          </p:cNvSpPr>
          <p:nvPr>
            <p:ph type="body" sz="quarter" idx="12" hasCustomPrompt="1"/>
          </p:nvPr>
        </p:nvSpPr>
        <p:spPr>
          <a:xfrm>
            <a:off x="4724400" y="2286000"/>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13" name="Text Placeholder 31">
            <a:extLst>
              <a:ext uri="{FF2B5EF4-FFF2-40B4-BE49-F238E27FC236}">
                <a16:creationId xmlns:a16="http://schemas.microsoft.com/office/drawing/2014/main" id="{B5F16844-24D0-4C4F-913A-6E70805273AA}"/>
              </a:ext>
            </a:extLst>
          </p:cNvPr>
          <p:cNvSpPr>
            <a:spLocks noGrp="1"/>
          </p:cNvSpPr>
          <p:nvPr>
            <p:ph type="body" sz="quarter" idx="13" hasCustomPrompt="1"/>
          </p:nvPr>
        </p:nvSpPr>
        <p:spPr>
          <a:xfrm>
            <a:off x="4724400" y="2895600"/>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pic>
        <p:nvPicPr>
          <p:cNvPr id="14" name="object 103">
            <a:extLst>
              <a:ext uri="{FF2B5EF4-FFF2-40B4-BE49-F238E27FC236}">
                <a16:creationId xmlns:a16="http://schemas.microsoft.com/office/drawing/2014/main" id="{EB47AD2E-7D64-4984-8F8B-50CB33882404}"/>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Tree>
    <p:extLst>
      <p:ext uri="{BB962C8B-B14F-4D97-AF65-F5344CB8AC3E}">
        <p14:creationId xmlns:p14="http://schemas.microsoft.com/office/powerpoint/2010/main" val="2826339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329DA82-931A-4A23-9300-23A263513C1D}"/>
              </a:ext>
            </a:extLst>
          </p:cNvPr>
          <p:cNvSpPr/>
          <p:nvPr userDrawn="1"/>
        </p:nvSpPr>
        <p:spPr>
          <a:xfrm>
            <a:off x="1" y="0"/>
            <a:ext cx="12192000" cy="6871855"/>
          </a:xfrm>
          <a:custGeom>
            <a:avLst/>
            <a:gdLst/>
            <a:ahLst/>
            <a:cxnLst/>
            <a:rect l="l" t="t" r="r" b="b"/>
            <a:pathLst>
              <a:path w="12192000" h="6858000">
                <a:moveTo>
                  <a:pt x="12191695" y="0"/>
                </a:moveTo>
                <a:lnTo>
                  <a:pt x="0" y="0"/>
                </a:lnTo>
                <a:lnTo>
                  <a:pt x="0" y="6858000"/>
                </a:lnTo>
                <a:lnTo>
                  <a:pt x="12191695" y="6858000"/>
                </a:lnTo>
                <a:lnTo>
                  <a:pt x="12191695" y="0"/>
                </a:lnTo>
                <a:close/>
              </a:path>
            </a:pathLst>
          </a:custGeom>
          <a:solidFill>
            <a:srgbClr val="2C3D4F">
              <a:alpha val="83998"/>
            </a:srgbClr>
          </a:solidFill>
        </p:spPr>
        <p:txBody>
          <a:bodyPr wrap="square" lIns="0" tIns="0" rIns="0" bIns="0" rtlCol="0"/>
          <a:lstStyle/>
          <a:p>
            <a:r>
              <a:rPr lang="en-US" dirty="0"/>
              <a:t> </a:t>
            </a:r>
            <a:endParaRPr dirty="0"/>
          </a:p>
        </p:txBody>
      </p:sp>
      <p:sp>
        <p:nvSpPr>
          <p:cNvPr id="7" name="object 3">
            <a:extLst>
              <a:ext uri="{FF2B5EF4-FFF2-40B4-BE49-F238E27FC236}">
                <a16:creationId xmlns:a16="http://schemas.microsoft.com/office/drawing/2014/main" id="{E1C591A5-F359-47B2-8768-BFDF5636B786}"/>
              </a:ext>
            </a:extLst>
          </p:cNvPr>
          <p:cNvSpPr txBox="1"/>
          <p:nvPr userDrawn="1"/>
        </p:nvSpPr>
        <p:spPr>
          <a:xfrm>
            <a:off x="9721433" y="4883212"/>
            <a:ext cx="2073270" cy="401135"/>
          </a:xfrm>
          <a:prstGeom prst="rect">
            <a:avLst/>
          </a:prstGeom>
        </p:spPr>
        <p:txBody>
          <a:bodyPr vert="horz" wrap="square" lIns="0" tIns="11430" rIns="0" bIns="0" rtlCol="0">
            <a:spAutoFit/>
          </a:bodyPr>
          <a:lstStyle/>
          <a:p>
            <a:pPr marL="12700" marR="5080">
              <a:lnSpc>
                <a:spcPct val="114500"/>
              </a:lnSpc>
              <a:spcBef>
                <a:spcPts val="90"/>
              </a:spcBef>
            </a:pPr>
            <a:r>
              <a:rPr lang="en-US" sz="1100" spc="130" dirty="0">
                <a:solidFill>
                  <a:srgbClr val="FFFFFF"/>
                </a:solidFill>
                <a:latin typeface="TitlingGothicFB Medium" pitchFamily="2" charset="77"/>
                <a:cs typeface="Tahoma"/>
              </a:rPr>
              <a:t>888-387-6851</a:t>
            </a:r>
            <a:endParaRPr sz="1100" dirty="0">
              <a:latin typeface="TitlingGothicFB Medium" pitchFamily="2" charset="77"/>
              <a:cs typeface="Tahoma"/>
            </a:endParaRPr>
          </a:p>
          <a:p>
            <a:pPr marL="12700">
              <a:lnSpc>
                <a:spcPct val="100000"/>
              </a:lnSpc>
              <a:spcBef>
                <a:spcPts val="190"/>
              </a:spcBef>
            </a:pPr>
            <a:r>
              <a:rPr sz="1100" spc="200" dirty="0">
                <a:solidFill>
                  <a:srgbClr val="FFFFFF"/>
                </a:solidFill>
                <a:latin typeface="TitlingGothicFB Medium" pitchFamily="2" charset="77"/>
                <a:cs typeface="Tahoma"/>
                <a:hlinkClick r:id="rId2"/>
              </a:rPr>
              <a:t>www.jmco.com</a:t>
            </a:r>
            <a:endParaRPr sz="1100" dirty="0">
              <a:latin typeface="TitlingGothicFB Medium" pitchFamily="2" charset="77"/>
              <a:cs typeface="Tahoma"/>
            </a:endParaRPr>
          </a:p>
        </p:txBody>
      </p:sp>
      <p:pic>
        <p:nvPicPr>
          <p:cNvPr id="9" name="object 4">
            <a:extLst>
              <a:ext uri="{FF2B5EF4-FFF2-40B4-BE49-F238E27FC236}">
                <a16:creationId xmlns:a16="http://schemas.microsoft.com/office/drawing/2014/main" id="{9C42E249-57C3-440F-8928-CE85EDAF4363}"/>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grpSp>
        <p:nvGrpSpPr>
          <p:cNvPr id="12" name="object 38">
            <a:extLst>
              <a:ext uri="{FF2B5EF4-FFF2-40B4-BE49-F238E27FC236}">
                <a16:creationId xmlns:a16="http://schemas.microsoft.com/office/drawing/2014/main" id="{CC4CC6CE-3D5B-4EA5-AA94-963705B54C80}"/>
              </a:ext>
            </a:extLst>
          </p:cNvPr>
          <p:cNvGrpSpPr/>
          <p:nvPr userDrawn="1"/>
        </p:nvGrpSpPr>
        <p:grpSpPr>
          <a:xfrm>
            <a:off x="-6261" y="6688556"/>
            <a:ext cx="7868284" cy="175895"/>
            <a:chOff x="-6261" y="6688556"/>
            <a:chExt cx="7868284" cy="175895"/>
          </a:xfrm>
        </p:grpSpPr>
        <p:sp>
          <p:nvSpPr>
            <p:cNvPr id="13" name="object 39">
              <a:extLst>
                <a:ext uri="{FF2B5EF4-FFF2-40B4-BE49-F238E27FC236}">
                  <a16:creationId xmlns:a16="http://schemas.microsoft.com/office/drawing/2014/main" id="{F573C2F5-0A76-4BF5-BD78-026D8F2FF331}"/>
                </a:ext>
              </a:extLst>
            </p:cNvPr>
            <p:cNvSpPr/>
            <p:nvPr/>
          </p:nvSpPr>
          <p:spPr>
            <a:xfrm>
              <a:off x="0" y="6813671"/>
              <a:ext cx="44450" cy="44450"/>
            </a:xfrm>
            <a:custGeom>
              <a:avLst/>
              <a:gdLst/>
              <a:ahLst/>
              <a:cxnLst/>
              <a:rect l="l" t="t" r="r" b="b"/>
              <a:pathLst>
                <a:path w="44450" h="44450">
                  <a:moveTo>
                    <a:pt x="0" y="0"/>
                  </a:moveTo>
                  <a:lnTo>
                    <a:pt x="43993" y="44329"/>
                  </a:lnTo>
                </a:path>
              </a:pathLst>
            </a:custGeom>
            <a:ln w="12522">
              <a:solidFill>
                <a:srgbClr val="F48282"/>
              </a:solidFill>
            </a:ln>
          </p:spPr>
          <p:txBody>
            <a:bodyPr wrap="square" lIns="0" tIns="0" rIns="0" bIns="0" rtlCol="0"/>
            <a:lstStyle/>
            <a:p>
              <a:endParaRPr/>
            </a:p>
          </p:txBody>
        </p:sp>
        <p:sp>
          <p:nvSpPr>
            <p:cNvPr id="14" name="object 40">
              <a:extLst>
                <a:ext uri="{FF2B5EF4-FFF2-40B4-BE49-F238E27FC236}">
                  <a16:creationId xmlns:a16="http://schemas.microsoft.com/office/drawing/2014/main" id="{76076188-1326-4817-9946-E279ED8AD04C}"/>
                </a:ext>
              </a:extLst>
            </p:cNvPr>
            <p:cNvSpPr/>
            <p:nvPr/>
          </p:nvSpPr>
          <p:spPr>
            <a:xfrm>
              <a:off x="0" y="6702843"/>
              <a:ext cx="154305" cy="155575"/>
            </a:xfrm>
            <a:custGeom>
              <a:avLst/>
              <a:gdLst/>
              <a:ahLst/>
              <a:cxnLst/>
              <a:rect l="l" t="t" r="r" b="b"/>
              <a:pathLst>
                <a:path w="154305" h="155575">
                  <a:moveTo>
                    <a:pt x="0" y="0"/>
                  </a:moveTo>
                  <a:lnTo>
                    <a:pt x="153983" y="155157"/>
                  </a:lnTo>
                </a:path>
              </a:pathLst>
            </a:custGeom>
            <a:ln w="12522">
              <a:solidFill>
                <a:srgbClr val="F48282"/>
              </a:solidFill>
            </a:ln>
          </p:spPr>
          <p:txBody>
            <a:bodyPr wrap="square" lIns="0" tIns="0" rIns="0" bIns="0" rtlCol="0"/>
            <a:lstStyle/>
            <a:p>
              <a:endParaRPr/>
            </a:p>
          </p:txBody>
        </p:sp>
        <p:sp>
          <p:nvSpPr>
            <p:cNvPr id="15" name="object 41">
              <a:extLst>
                <a:ext uri="{FF2B5EF4-FFF2-40B4-BE49-F238E27FC236}">
                  <a16:creationId xmlns:a16="http://schemas.microsoft.com/office/drawing/2014/main" id="{92E05F84-216A-4369-9EC4-53A7B7F6873B}"/>
                </a:ext>
              </a:extLst>
            </p:cNvPr>
            <p:cNvSpPr/>
            <p:nvPr/>
          </p:nvSpPr>
          <p:spPr>
            <a:xfrm>
              <a:off x="10202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6" name="object 42">
              <a:extLst>
                <a:ext uri="{FF2B5EF4-FFF2-40B4-BE49-F238E27FC236}">
                  <a16:creationId xmlns:a16="http://schemas.microsoft.com/office/drawing/2014/main" id="{22CEA777-1717-459D-AA3A-3C550AB9CE13}"/>
                </a:ext>
              </a:extLst>
            </p:cNvPr>
            <p:cNvSpPr/>
            <p:nvPr/>
          </p:nvSpPr>
          <p:spPr>
            <a:xfrm>
              <a:off x="212016"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7" name="object 43">
              <a:extLst>
                <a:ext uri="{FF2B5EF4-FFF2-40B4-BE49-F238E27FC236}">
                  <a16:creationId xmlns:a16="http://schemas.microsoft.com/office/drawing/2014/main" id="{6F360646-8D3A-4A05-B77A-A118DCC47A54}"/>
                </a:ext>
              </a:extLst>
            </p:cNvPr>
            <p:cNvSpPr/>
            <p:nvPr/>
          </p:nvSpPr>
          <p:spPr>
            <a:xfrm>
              <a:off x="322005"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8" name="object 44">
              <a:extLst>
                <a:ext uri="{FF2B5EF4-FFF2-40B4-BE49-F238E27FC236}">
                  <a16:creationId xmlns:a16="http://schemas.microsoft.com/office/drawing/2014/main" id="{E9F0D3F3-679E-4D70-B249-4A3B25ACF225}"/>
                </a:ext>
              </a:extLst>
            </p:cNvPr>
            <p:cNvSpPr/>
            <p:nvPr/>
          </p:nvSpPr>
          <p:spPr>
            <a:xfrm>
              <a:off x="431996"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9" name="object 45">
              <a:extLst>
                <a:ext uri="{FF2B5EF4-FFF2-40B4-BE49-F238E27FC236}">
                  <a16:creationId xmlns:a16="http://schemas.microsoft.com/office/drawing/2014/main" id="{7C9CB7C5-3204-4955-90D6-F8D013A2D6CE}"/>
                </a:ext>
              </a:extLst>
            </p:cNvPr>
            <p:cNvSpPr/>
            <p:nvPr/>
          </p:nvSpPr>
          <p:spPr>
            <a:xfrm>
              <a:off x="54199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0" name="object 46">
              <a:extLst>
                <a:ext uri="{FF2B5EF4-FFF2-40B4-BE49-F238E27FC236}">
                  <a16:creationId xmlns:a16="http://schemas.microsoft.com/office/drawing/2014/main" id="{4FCEB456-CF7E-4A0A-83FD-432896E302AA}"/>
                </a:ext>
              </a:extLst>
            </p:cNvPr>
            <p:cNvSpPr/>
            <p:nvPr/>
          </p:nvSpPr>
          <p:spPr>
            <a:xfrm>
              <a:off x="651983"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1" name="object 47">
              <a:extLst>
                <a:ext uri="{FF2B5EF4-FFF2-40B4-BE49-F238E27FC236}">
                  <a16:creationId xmlns:a16="http://schemas.microsoft.com/office/drawing/2014/main" id="{59F4C485-A266-4997-B782-917C2BAF7207}"/>
                </a:ext>
              </a:extLst>
            </p:cNvPr>
            <p:cNvSpPr/>
            <p:nvPr/>
          </p:nvSpPr>
          <p:spPr>
            <a:xfrm>
              <a:off x="76197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2" name="object 48">
              <a:extLst>
                <a:ext uri="{FF2B5EF4-FFF2-40B4-BE49-F238E27FC236}">
                  <a16:creationId xmlns:a16="http://schemas.microsoft.com/office/drawing/2014/main" id="{52C8139D-60E5-4785-A652-87F1CD62F584}"/>
                </a:ext>
              </a:extLst>
            </p:cNvPr>
            <p:cNvSpPr/>
            <p:nvPr/>
          </p:nvSpPr>
          <p:spPr>
            <a:xfrm>
              <a:off x="871962"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3" name="object 49">
              <a:extLst>
                <a:ext uri="{FF2B5EF4-FFF2-40B4-BE49-F238E27FC236}">
                  <a16:creationId xmlns:a16="http://schemas.microsoft.com/office/drawing/2014/main" id="{EEB40E90-7A65-430C-B2B9-8AB60377EC27}"/>
                </a:ext>
              </a:extLst>
            </p:cNvPr>
            <p:cNvSpPr/>
            <p:nvPr/>
          </p:nvSpPr>
          <p:spPr>
            <a:xfrm>
              <a:off x="981949"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4" name="object 50">
              <a:extLst>
                <a:ext uri="{FF2B5EF4-FFF2-40B4-BE49-F238E27FC236}">
                  <a16:creationId xmlns:a16="http://schemas.microsoft.com/office/drawing/2014/main" id="{E5797A66-AAF5-4D29-A7AE-863697393290}"/>
                </a:ext>
              </a:extLst>
            </p:cNvPr>
            <p:cNvSpPr/>
            <p:nvPr/>
          </p:nvSpPr>
          <p:spPr>
            <a:xfrm>
              <a:off x="109194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5" name="object 51">
              <a:extLst>
                <a:ext uri="{FF2B5EF4-FFF2-40B4-BE49-F238E27FC236}">
                  <a16:creationId xmlns:a16="http://schemas.microsoft.com/office/drawing/2014/main" id="{5357792C-5B1E-4179-A1EC-F7EA1A7FF1C2}"/>
                </a:ext>
              </a:extLst>
            </p:cNvPr>
            <p:cNvSpPr/>
            <p:nvPr/>
          </p:nvSpPr>
          <p:spPr>
            <a:xfrm>
              <a:off x="1201934"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6" name="object 52">
              <a:extLst>
                <a:ext uri="{FF2B5EF4-FFF2-40B4-BE49-F238E27FC236}">
                  <a16:creationId xmlns:a16="http://schemas.microsoft.com/office/drawing/2014/main" id="{C7264198-3FDD-4F87-99B0-EC95A0D6E24E}"/>
                </a:ext>
              </a:extLst>
            </p:cNvPr>
            <p:cNvSpPr/>
            <p:nvPr/>
          </p:nvSpPr>
          <p:spPr>
            <a:xfrm>
              <a:off x="1311927"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7" name="object 53">
              <a:extLst>
                <a:ext uri="{FF2B5EF4-FFF2-40B4-BE49-F238E27FC236}">
                  <a16:creationId xmlns:a16="http://schemas.microsoft.com/office/drawing/2014/main" id="{A9DF4EE5-7448-44E7-88C7-FA4C6CFE7212}"/>
                </a:ext>
              </a:extLst>
            </p:cNvPr>
            <p:cNvSpPr/>
            <p:nvPr/>
          </p:nvSpPr>
          <p:spPr>
            <a:xfrm>
              <a:off x="1421917"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8" name="object 54">
              <a:extLst>
                <a:ext uri="{FF2B5EF4-FFF2-40B4-BE49-F238E27FC236}">
                  <a16:creationId xmlns:a16="http://schemas.microsoft.com/office/drawing/2014/main" id="{D3C5C3AD-660D-444D-8490-2E33855BC4E7}"/>
                </a:ext>
              </a:extLst>
            </p:cNvPr>
            <p:cNvSpPr/>
            <p:nvPr/>
          </p:nvSpPr>
          <p:spPr>
            <a:xfrm>
              <a:off x="153190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9" name="object 55">
              <a:extLst>
                <a:ext uri="{FF2B5EF4-FFF2-40B4-BE49-F238E27FC236}">
                  <a16:creationId xmlns:a16="http://schemas.microsoft.com/office/drawing/2014/main" id="{ED9CC92E-05B0-4918-9C30-630DD921D9E3}"/>
                </a:ext>
              </a:extLst>
            </p:cNvPr>
            <p:cNvSpPr/>
            <p:nvPr/>
          </p:nvSpPr>
          <p:spPr>
            <a:xfrm>
              <a:off x="1641895"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0" name="object 56">
              <a:extLst>
                <a:ext uri="{FF2B5EF4-FFF2-40B4-BE49-F238E27FC236}">
                  <a16:creationId xmlns:a16="http://schemas.microsoft.com/office/drawing/2014/main" id="{CADAA851-DC1D-4529-9E10-21E29BAAFED5}"/>
                </a:ext>
              </a:extLst>
            </p:cNvPr>
            <p:cNvSpPr/>
            <p:nvPr/>
          </p:nvSpPr>
          <p:spPr>
            <a:xfrm>
              <a:off x="175188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1" name="object 57">
              <a:extLst>
                <a:ext uri="{FF2B5EF4-FFF2-40B4-BE49-F238E27FC236}">
                  <a16:creationId xmlns:a16="http://schemas.microsoft.com/office/drawing/2014/main" id="{38C5E2F1-E83F-4DCF-8EC2-282750AD838A}"/>
                </a:ext>
              </a:extLst>
            </p:cNvPr>
            <p:cNvSpPr/>
            <p:nvPr/>
          </p:nvSpPr>
          <p:spPr>
            <a:xfrm>
              <a:off x="186187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2" name="object 58">
              <a:extLst>
                <a:ext uri="{FF2B5EF4-FFF2-40B4-BE49-F238E27FC236}">
                  <a16:creationId xmlns:a16="http://schemas.microsoft.com/office/drawing/2014/main" id="{C947D12D-5C62-4AC3-AA38-16C0D44E2246}"/>
                </a:ext>
              </a:extLst>
            </p:cNvPr>
            <p:cNvSpPr/>
            <p:nvPr/>
          </p:nvSpPr>
          <p:spPr>
            <a:xfrm>
              <a:off x="1933714" y="6764375"/>
              <a:ext cx="93345" cy="93980"/>
            </a:xfrm>
            <a:custGeom>
              <a:avLst/>
              <a:gdLst/>
              <a:ahLst/>
              <a:cxnLst/>
              <a:rect l="l" t="t" r="r" b="b"/>
              <a:pathLst>
                <a:path w="93344" h="93979">
                  <a:moveTo>
                    <a:pt x="0" y="0"/>
                  </a:moveTo>
                  <a:lnTo>
                    <a:pt x="92916" y="93625"/>
                  </a:lnTo>
                </a:path>
              </a:pathLst>
            </a:custGeom>
            <a:ln w="12522">
              <a:solidFill>
                <a:srgbClr val="F48282"/>
              </a:solidFill>
            </a:ln>
          </p:spPr>
          <p:txBody>
            <a:bodyPr wrap="square" lIns="0" tIns="0" rIns="0" bIns="0" rtlCol="0"/>
            <a:lstStyle/>
            <a:p>
              <a:endParaRPr/>
            </a:p>
          </p:txBody>
        </p:sp>
        <p:sp>
          <p:nvSpPr>
            <p:cNvPr id="33" name="object 59">
              <a:extLst>
                <a:ext uri="{FF2B5EF4-FFF2-40B4-BE49-F238E27FC236}">
                  <a16:creationId xmlns:a16="http://schemas.microsoft.com/office/drawing/2014/main" id="{31EEBF62-EF7B-4A83-B736-2A823BE20D3C}"/>
                </a:ext>
              </a:extLst>
            </p:cNvPr>
            <p:cNvSpPr/>
            <p:nvPr/>
          </p:nvSpPr>
          <p:spPr>
            <a:xfrm>
              <a:off x="197467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4" name="object 60">
              <a:extLst>
                <a:ext uri="{FF2B5EF4-FFF2-40B4-BE49-F238E27FC236}">
                  <a16:creationId xmlns:a16="http://schemas.microsoft.com/office/drawing/2014/main" id="{2B56DCF2-DA5A-4819-A05A-3737EE964A4E}"/>
                </a:ext>
              </a:extLst>
            </p:cNvPr>
            <p:cNvSpPr/>
            <p:nvPr/>
          </p:nvSpPr>
          <p:spPr>
            <a:xfrm>
              <a:off x="208466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5" name="object 61">
              <a:extLst>
                <a:ext uri="{FF2B5EF4-FFF2-40B4-BE49-F238E27FC236}">
                  <a16:creationId xmlns:a16="http://schemas.microsoft.com/office/drawing/2014/main" id="{084F06E6-6AD2-4D28-86A6-4F76B847A1E0}"/>
                </a:ext>
              </a:extLst>
            </p:cNvPr>
            <p:cNvSpPr/>
            <p:nvPr/>
          </p:nvSpPr>
          <p:spPr>
            <a:xfrm>
              <a:off x="219465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6" name="object 62">
              <a:extLst>
                <a:ext uri="{FF2B5EF4-FFF2-40B4-BE49-F238E27FC236}">
                  <a16:creationId xmlns:a16="http://schemas.microsoft.com/office/drawing/2014/main" id="{4341E69A-65B7-4A2C-9661-AC47791C820C}"/>
                </a:ext>
              </a:extLst>
            </p:cNvPr>
            <p:cNvSpPr/>
            <p:nvPr/>
          </p:nvSpPr>
          <p:spPr>
            <a:xfrm>
              <a:off x="230464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7" name="object 63">
              <a:extLst>
                <a:ext uri="{FF2B5EF4-FFF2-40B4-BE49-F238E27FC236}">
                  <a16:creationId xmlns:a16="http://schemas.microsoft.com/office/drawing/2014/main" id="{6AF6A102-258A-4506-AE08-73C2BA80C648}"/>
                </a:ext>
              </a:extLst>
            </p:cNvPr>
            <p:cNvSpPr/>
            <p:nvPr/>
          </p:nvSpPr>
          <p:spPr>
            <a:xfrm>
              <a:off x="2414635"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8" name="object 64">
              <a:extLst>
                <a:ext uri="{FF2B5EF4-FFF2-40B4-BE49-F238E27FC236}">
                  <a16:creationId xmlns:a16="http://schemas.microsoft.com/office/drawing/2014/main" id="{E7B7EE82-4806-42BD-B439-AA7A9406BFF7}"/>
                </a:ext>
              </a:extLst>
            </p:cNvPr>
            <p:cNvSpPr/>
            <p:nvPr/>
          </p:nvSpPr>
          <p:spPr>
            <a:xfrm>
              <a:off x="252462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9" name="object 65">
              <a:extLst>
                <a:ext uri="{FF2B5EF4-FFF2-40B4-BE49-F238E27FC236}">
                  <a16:creationId xmlns:a16="http://schemas.microsoft.com/office/drawing/2014/main" id="{1CB22B6E-7F63-4341-B235-1045DC64F37A}"/>
                </a:ext>
              </a:extLst>
            </p:cNvPr>
            <p:cNvSpPr/>
            <p:nvPr/>
          </p:nvSpPr>
          <p:spPr>
            <a:xfrm>
              <a:off x="263462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0" name="object 66">
              <a:extLst>
                <a:ext uri="{FF2B5EF4-FFF2-40B4-BE49-F238E27FC236}">
                  <a16:creationId xmlns:a16="http://schemas.microsoft.com/office/drawing/2014/main" id="{900F8CC2-4101-4E6D-BCE9-6BBE03A428B8}"/>
                </a:ext>
              </a:extLst>
            </p:cNvPr>
            <p:cNvSpPr/>
            <p:nvPr/>
          </p:nvSpPr>
          <p:spPr>
            <a:xfrm>
              <a:off x="274460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1" name="object 67">
              <a:extLst>
                <a:ext uri="{FF2B5EF4-FFF2-40B4-BE49-F238E27FC236}">
                  <a16:creationId xmlns:a16="http://schemas.microsoft.com/office/drawing/2014/main" id="{A7481AE0-F08D-47C3-8D5F-367600CB010A}"/>
                </a:ext>
              </a:extLst>
            </p:cNvPr>
            <p:cNvSpPr/>
            <p:nvPr/>
          </p:nvSpPr>
          <p:spPr>
            <a:xfrm>
              <a:off x="285460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2" name="object 68">
              <a:extLst>
                <a:ext uri="{FF2B5EF4-FFF2-40B4-BE49-F238E27FC236}">
                  <a16:creationId xmlns:a16="http://schemas.microsoft.com/office/drawing/2014/main" id="{952FDBC2-3E56-4F43-8592-A2822B6C44D4}"/>
                </a:ext>
              </a:extLst>
            </p:cNvPr>
            <p:cNvSpPr/>
            <p:nvPr/>
          </p:nvSpPr>
          <p:spPr>
            <a:xfrm>
              <a:off x="296458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3" name="object 69">
              <a:extLst>
                <a:ext uri="{FF2B5EF4-FFF2-40B4-BE49-F238E27FC236}">
                  <a16:creationId xmlns:a16="http://schemas.microsoft.com/office/drawing/2014/main" id="{507261FB-01ED-43B3-A7D2-0A217186FCEB}"/>
                </a:ext>
              </a:extLst>
            </p:cNvPr>
            <p:cNvSpPr/>
            <p:nvPr/>
          </p:nvSpPr>
          <p:spPr>
            <a:xfrm>
              <a:off x="3074579"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4" name="object 70">
              <a:extLst>
                <a:ext uri="{FF2B5EF4-FFF2-40B4-BE49-F238E27FC236}">
                  <a16:creationId xmlns:a16="http://schemas.microsoft.com/office/drawing/2014/main" id="{2228BE5C-0765-4D85-BB6F-BBB73F585A94}"/>
                </a:ext>
              </a:extLst>
            </p:cNvPr>
            <p:cNvSpPr/>
            <p:nvPr/>
          </p:nvSpPr>
          <p:spPr>
            <a:xfrm>
              <a:off x="3184573"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5" name="object 71">
              <a:extLst>
                <a:ext uri="{FF2B5EF4-FFF2-40B4-BE49-F238E27FC236}">
                  <a16:creationId xmlns:a16="http://schemas.microsoft.com/office/drawing/2014/main" id="{2287CD51-D1B5-43FE-82D2-4487986D3ECE}"/>
                </a:ext>
              </a:extLst>
            </p:cNvPr>
            <p:cNvSpPr/>
            <p:nvPr/>
          </p:nvSpPr>
          <p:spPr>
            <a:xfrm>
              <a:off x="3294565"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6" name="object 72">
              <a:extLst>
                <a:ext uri="{FF2B5EF4-FFF2-40B4-BE49-F238E27FC236}">
                  <a16:creationId xmlns:a16="http://schemas.microsoft.com/office/drawing/2014/main" id="{4060C650-8243-46FE-810A-4AA800D1F491}"/>
                </a:ext>
              </a:extLst>
            </p:cNvPr>
            <p:cNvSpPr/>
            <p:nvPr/>
          </p:nvSpPr>
          <p:spPr>
            <a:xfrm>
              <a:off x="3404555"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7" name="object 73">
              <a:extLst>
                <a:ext uri="{FF2B5EF4-FFF2-40B4-BE49-F238E27FC236}">
                  <a16:creationId xmlns:a16="http://schemas.microsoft.com/office/drawing/2014/main" id="{54B70726-3BD4-4432-967F-93A108E40652}"/>
                </a:ext>
              </a:extLst>
            </p:cNvPr>
            <p:cNvSpPr/>
            <p:nvPr/>
          </p:nvSpPr>
          <p:spPr>
            <a:xfrm>
              <a:off x="3514542"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8" name="object 74">
              <a:extLst>
                <a:ext uri="{FF2B5EF4-FFF2-40B4-BE49-F238E27FC236}">
                  <a16:creationId xmlns:a16="http://schemas.microsoft.com/office/drawing/2014/main" id="{33E84B62-DE9D-469C-BE3E-3A929E2D43B0}"/>
                </a:ext>
              </a:extLst>
            </p:cNvPr>
            <p:cNvSpPr/>
            <p:nvPr/>
          </p:nvSpPr>
          <p:spPr>
            <a:xfrm>
              <a:off x="3624532"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9" name="object 75">
              <a:extLst>
                <a:ext uri="{FF2B5EF4-FFF2-40B4-BE49-F238E27FC236}">
                  <a16:creationId xmlns:a16="http://schemas.microsoft.com/office/drawing/2014/main" id="{A3B1F00D-0F0D-4705-84E4-96C255A09FC7}"/>
                </a:ext>
              </a:extLst>
            </p:cNvPr>
            <p:cNvSpPr/>
            <p:nvPr/>
          </p:nvSpPr>
          <p:spPr>
            <a:xfrm>
              <a:off x="3734526"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0" name="object 76">
              <a:extLst>
                <a:ext uri="{FF2B5EF4-FFF2-40B4-BE49-F238E27FC236}">
                  <a16:creationId xmlns:a16="http://schemas.microsoft.com/office/drawing/2014/main" id="{B44E68C2-3B07-4C5B-BBE0-FCAFAF55F0D9}"/>
                </a:ext>
              </a:extLst>
            </p:cNvPr>
            <p:cNvSpPr/>
            <p:nvPr/>
          </p:nvSpPr>
          <p:spPr>
            <a:xfrm>
              <a:off x="3844513"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1" name="object 77">
              <a:extLst>
                <a:ext uri="{FF2B5EF4-FFF2-40B4-BE49-F238E27FC236}">
                  <a16:creationId xmlns:a16="http://schemas.microsoft.com/office/drawing/2014/main" id="{50B5BEF4-B9DC-4382-A4C0-7C534B65B258}"/>
                </a:ext>
              </a:extLst>
            </p:cNvPr>
            <p:cNvSpPr/>
            <p:nvPr/>
          </p:nvSpPr>
          <p:spPr>
            <a:xfrm>
              <a:off x="3800093" y="6764368"/>
              <a:ext cx="93345" cy="93980"/>
            </a:xfrm>
            <a:custGeom>
              <a:avLst/>
              <a:gdLst/>
              <a:ahLst/>
              <a:cxnLst/>
              <a:rect l="l" t="t" r="r" b="b"/>
              <a:pathLst>
                <a:path w="93345" h="93979">
                  <a:moveTo>
                    <a:pt x="0" y="0"/>
                  </a:moveTo>
                  <a:lnTo>
                    <a:pt x="92923" y="93631"/>
                  </a:lnTo>
                </a:path>
              </a:pathLst>
            </a:custGeom>
            <a:ln w="12522">
              <a:solidFill>
                <a:srgbClr val="F48282"/>
              </a:solidFill>
            </a:ln>
          </p:spPr>
          <p:txBody>
            <a:bodyPr wrap="square" lIns="0" tIns="0" rIns="0" bIns="0" rtlCol="0"/>
            <a:lstStyle/>
            <a:p>
              <a:endParaRPr/>
            </a:p>
          </p:txBody>
        </p:sp>
        <p:sp>
          <p:nvSpPr>
            <p:cNvPr id="52" name="object 78">
              <a:extLst>
                <a:ext uri="{FF2B5EF4-FFF2-40B4-BE49-F238E27FC236}">
                  <a16:creationId xmlns:a16="http://schemas.microsoft.com/office/drawing/2014/main" id="{248158A9-0315-4C5C-8EF4-5F6960816921}"/>
                </a:ext>
              </a:extLst>
            </p:cNvPr>
            <p:cNvSpPr/>
            <p:nvPr/>
          </p:nvSpPr>
          <p:spPr>
            <a:xfrm>
              <a:off x="3841060"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3" name="object 79">
              <a:extLst>
                <a:ext uri="{FF2B5EF4-FFF2-40B4-BE49-F238E27FC236}">
                  <a16:creationId xmlns:a16="http://schemas.microsoft.com/office/drawing/2014/main" id="{B3323F0B-C9A3-4954-AAAB-0362B2BAEEFC}"/>
                </a:ext>
              </a:extLst>
            </p:cNvPr>
            <p:cNvSpPr/>
            <p:nvPr/>
          </p:nvSpPr>
          <p:spPr>
            <a:xfrm>
              <a:off x="3951052"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4" name="object 80">
              <a:extLst>
                <a:ext uri="{FF2B5EF4-FFF2-40B4-BE49-F238E27FC236}">
                  <a16:creationId xmlns:a16="http://schemas.microsoft.com/office/drawing/2014/main" id="{0D3C4960-DCE5-4592-8805-EBC4214F4437}"/>
                </a:ext>
              </a:extLst>
            </p:cNvPr>
            <p:cNvSpPr/>
            <p:nvPr/>
          </p:nvSpPr>
          <p:spPr>
            <a:xfrm>
              <a:off x="4061039"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5" name="object 81">
              <a:extLst>
                <a:ext uri="{FF2B5EF4-FFF2-40B4-BE49-F238E27FC236}">
                  <a16:creationId xmlns:a16="http://schemas.microsoft.com/office/drawing/2014/main" id="{FA2DE375-2A9C-487C-B59A-49F092D5D426}"/>
                </a:ext>
              </a:extLst>
            </p:cNvPr>
            <p:cNvSpPr/>
            <p:nvPr/>
          </p:nvSpPr>
          <p:spPr>
            <a:xfrm>
              <a:off x="4171030"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6" name="object 82">
              <a:extLst>
                <a:ext uri="{FF2B5EF4-FFF2-40B4-BE49-F238E27FC236}">
                  <a16:creationId xmlns:a16="http://schemas.microsoft.com/office/drawing/2014/main" id="{AF30E621-7801-4E97-BE87-7EB4BD7B2152}"/>
                </a:ext>
              </a:extLst>
            </p:cNvPr>
            <p:cNvSpPr/>
            <p:nvPr/>
          </p:nvSpPr>
          <p:spPr>
            <a:xfrm>
              <a:off x="4281019"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7" name="object 83">
              <a:extLst>
                <a:ext uri="{FF2B5EF4-FFF2-40B4-BE49-F238E27FC236}">
                  <a16:creationId xmlns:a16="http://schemas.microsoft.com/office/drawing/2014/main" id="{C35E5ACA-3E1A-4071-B358-B8FA6EAC7ADF}"/>
                </a:ext>
              </a:extLst>
            </p:cNvPr>
            <p:cNvSpPr/>
            <p:nvPr/>
          </p:nvSpPr>
          <p:spPr>
            <a:xfrm>
              <a:off x="4391013"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8" name="object 84">
              <a:extLst>
                <a:ext uri="{FF2B5EF4-FFF2-40B4-BE49-F238E27FC236}">
                  <a16:creationId xmlns:a16="http://schemas.microsoft.com/office/drawing/2014/main" id="{107EEEF2-89B0-4BFA-A11A-9CAB89B4A513}"/>
                </a:ext>
              </a:extLst>
            </p:cNvPr>
            <p:cNvSpPr/>
            <p:nvPr/>
          </p:nvSpPr>
          <p:spPr>
            <a:xfrm>
              <a:off x="4501006"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9" name="object 85">
              <a:extLst>
                <a:ext uri="{FF2B5EF4-FFF2-40B4-BE49-F238E27FC236}">
                  <a16:creationId xmlns:a16="http://schemas.microsoft.com/office/drawing/2014/main" id="{9B7FB36E-2038-4353-BCE7-05F154E6B61E}"/>
                </a:ext>
              </a:extLst>
            </p:cNvPr>
            <p:cNvSpPr/>
            <p:nvPr/>
          </p:nvSpPr>
          <p:spPr>
            <a:xfrm>
              <a:off x="4610993"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0" name="object 86">
              <a:extLst>
                <a:ext uri="{FF2B5EF4-FFF2-40B4-BE49-F238E27FC236}">
                  <a16:creationId xmlns:a16="http://schemas.microsoft.com/office/drawing/2014/main" id="{A972DA5C-3718-487F-A311-76BF75A3BB4B}"/>
                </a:ext>
              </a:extLst>
            </p:cNvPr>
            <p:cNvSpPr/>
            <p:nvPr/>
          </p:nvSpPr>
          <p:spPr>
            <a:xfrm>
              <a:off x="472098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1" name="object 87">
              <a:extLst>
                <a:ext uri="{FF2B5EF4-FFF2-40B4-BE49-F238E27FC236}">
                  <a16:creationId xmlns:a16="http://schemas.microsoft.com/office/drawing/2014/main" id="{D9579DC0-6C4E-43AC-AD0B-DC6AF12993D2}"/>
                </a:ext>
              </a:extLst>
            </p:cNvPr>
            <p:cNvSpPr/>
            <p:nvPr/>
          </p:nvSpPr>
          <p:spPr>
            <a:xfrm>
              <a:off x="483097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2" name="object 88">
              <a:extLst>
                <a:ext uri="{FF2B5EF4-FFF2-40B4-BE49-F238E27FC236}">
                  <a16:creationId xmlns:a16="http://schemas.microsoft.com/office/drawing/2014/main" id="{5BF95FF2-2AE9-459F-956B-F69335819F87}"/>
                </a:ext>
              </a:extLst>
            </p:cNvPr>
            <p:cNvSpPr/>
            <p:nvPr/>
          </p:nvSpPr>
          <p:spPr>
            <a:xfrm>
              <a:off x="4940964"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3" name="object 89">
              <a:extLst>
                <a:ext uri="{FF2B5EF4-FFF2-40B4-BE49-F238E27FC236}">
                  <a16:creationId xmlns:a16="http://schemas.microsoft.com/office/drawing/2014/main" id="{147DE8EC-88F3-4DBC-8DAB-7191431ED489}"/>
                </a:ext>
              </a:extLst>
            </p:cNvPr>
            <p:cNvSpPr/>
            <p:nvPr/>
          </p:nvSpPr>
          <p:spPr>
            <a:xfrm>
              <a:off x="505095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4" name="object 90">
              <a:extLst>
                <a:ext uri="{FF2B5EF4-FFF2-40B4-BE49-F238E27FC236}">
                  <a16:creationId xmlns:a16="http://schemas.microsoft.com/office/drawing/2014/main" id="{4BED623A-ADBB-4337-B899-E4A185AFFBF6}"/>
                </a:ext>
              </a:extLst>
            </p:cNvPr>
            <p:cNvSpPr/>
            <p:nvPr/>
          </p:nvSpPr>
          <p:spPr>
            <a:xfrm>
              <a:off x="5160950"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5" name="object 91">
              <a:extLst>
                <a:ext uri="{FF2B5EF4-FFF2-40B4-BE49-F238E27FC236}">
                  <a16:creationId xmlns:a16="http://schemas.microsoft.com/office/drawing/2014/main" id="{0BC6F0E0-FB15-4A4B-9CC8-56D09AEC131B}"/>
                </a:ext>
              </a:extLst>
            </p:cNvPr>
            <p:cNvSpPr/>
            <p:nvPr/>
          </p:nvSpPr>
          <p:spPr>
            <a:xfrm>
              <a:off x="527094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6" name="object 92">
              <a:extLst>
                <a:ext uri="{FF2B5EF4-FFF2-40B4-BE49-F238E27FC236}">
                  <a16:creationId xmlns:a16="http://schemas.microsoft.com/office/drawing/2014/main" id="{20F6CF89-BE85-4313-9AE4-2463E17A621D}"/>
                </a:ext>
              </a:extLst>
            </p:cNvPr>
            <p:cNvSpPr/>
            <p:nvPr/>
          </p:nvSpPr>
          <p:spPr>
            <a:xfrm>
              <a:off x="538092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7" name="object 93">
              <a:extLst>
                <a:ext uri="{FF2B5EF4-FFF2-40B4-BE49-F238E27FC236}">
                  <a16:creationId xmlns:a16="http://schemas.microsoft.com/office/drawing/2014/main" id="{9F04B585-F944-4A47-BE27-E306535631F8}"/>
                </a:ext>
              </a:extLst>
            </p:cNvPr>
            <p:cNvSpPr/>
            <p:nvPr/>
          </p:nvSpPr>
          <p:spPr>
            <a:xfrm>
              <a:off x="549091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8" name="object 94">
              <a:extLst>
                <a:ext uri="{FF2B5EF4-FFF2-40B4-BE49-F238E27FC236}">
                  <a16:creationId xmlns:a16="http://schemas.microsoft.com/office/drawing/2014/main" id="{462D0C2A-C381-46EA-890A-22718A95B41E}"/>
                </a:ext>
              </a:extLst>
            </p:cNvPr>
            <p:cNvSpPr/>
            <p:nvPr/>
          </p:nvSpPr>
          <p:spPr>
            <a:xfrm>
              <a:off x="560091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9" name="object 95">
              <a:extLst>
                <a:ext uri="{FF2B5EF4-FFF2-40B4-BE49-F238E27FC236}">
                  <a16:creationId xmlns:a16="http://schemas.microsoft.com/office/drawing/2014/main" id="{C3654903-CE25-41D0-B119-E71563B5C64C}"/>
                </a:ext>
              </a:extLst>
            </p:cNvPr>
            <p:cNvSpPr/>
            <p:nvPr/>
          </p:nvSpPr>
          <p:spPr>
            <a:xfrm>
              <a:off x="571089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0" name="object 96">
              <a:extLst>
                <a:ext uri="{FF2B5EF4-FFF2-40B4-BE49-F238E27FC236}">
                  <a16:creationId xmlns:a16="http://schemas.microsoft.com/office/drawing/2014/main" id="{5FBF37CB-5124-4868-9025-5C95A22956D4}"/>
                </a:ext>
              </a:extLst>
            </p:cNvPr>
            <p:cNvSpPr/>
            <p:nvPr/>
          </p:nvSpPr>
          <p:spPr>
            <a:xfrm>
              <a:off x="5782742" y="6764378"/>
              <a:ext cx="93345" cy="93980"/>
            </a:xfrm>
            <a:custGeom>
              <a:avLst/>
              <a:gdLst/>
              <a:ahLst/>
              <a:cxnLst/>
              <a:rect l="l" t="t" r="r" b="b"/>
              <a:pathLst>
                <a:path w="93345" h="93979">
                  <a:moveTo>
                    <a:pt x="0" y="0"/>
                  </a:moveTo>
                  <a:lnTo>
                    <a:pt x="92913" y="93622"/>
                  </a:lnTo>
                </a:path>
              </a:pathLst>
            </a:custGeom>
            <a:ln w="12522">
              <a:solidFill>
                <a:srgbClr val="F48282"/>
              </a:solidFill>
            </a:ln>
          </p:spPr>
          <p:txBody>
            <a:bodyPr wrap="square" lIns="0" tIns="0" rIns="0" bIns="0" rtlCol="0"/>
            <a:lstStyle/>
            <a:p>
              <a:endParaRPr/>
            </a:p>
          </p:txBody>
        </p:sp>
        <p:sp>
          <p:nvSpPr>
            <p:cNvPr id="71" name="object 97">
              <a:extLst>
                <a:ext uri="{FF2B5EF4-FFF2-40B4-BE49-F238E27FC236}">
                  <a16:creationId xmlns:a16="http://schemas.microsoft.com/office/drawing/2014/main" id="{5C0E705D-565E-4CB3-BE6D-9C1FA82709D4}"/>
                </a:ext>
              </a:extLst>
            </p:cNvPr>
            <p:cNvSpPr/>
            <p:nvPr/>
          </p:nvSpPr>
          <p:spPr>
            <a:xfrm>
              <a:off x="5823697"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2" name="object 98">
              <a:extLst>
                <a:ext uri="{FF2B5EF4-FFF2-40B4-BE49-F238E27FC236}">
                  <a16:creationId xmlns:a16="http://schemas.microsoft.com/office/drawing/2014/main" id="{C106BA02-540F-4C65-A3E6-392D27E617B4}"/>
                </a:ext>
              </a:extLst>
            </p:cNvPr>
            <p:cNvSpPr/>
            <p:nvPr/>
          </p:nvSpPr>
          <p:spPr>
            <a:xfrm>
              <a:off x="5933691"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3" name="object 99">
              <a:extLst>
                <a:ext uri="{FF2B5EF4-FFF2-40B4-BE49-F238E27FC236}">
                  <a16:creationId xmlns:a16="http://schemas.microsoft.com/office/drawing/2014/main" id="{881BE217-566F-4409-9C68-CB76BF10DC29}"/>
                </a:ext>
              </a:extLst>
            </p:cNvPr>
            <p:cNvSpPr/>
            <p:nvPr/>
          </p:nvSpPr>
          <p:spPr>
            <a:xfrm>
              <a:off x="604367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4" name="object 100">
              <a:extLst>
                <a:ext uri="{FF2B5EF4-FFF2-40B4-BE49-F238E27FC236}">
                  <a16:creationId xmlns:a16="http://schemas.microsoft.com/office/drawing/2014/main" id="{1A6AD883-8674-4678-B7EB-A7A7D627CABB}"/>
                </a:ext>
              </a:extLst>
            </p:cNvPr>
            <p:cNvSpPr/>
            <p:nvPr/>
          </p:nvSpPr>
          <p:spPr>
            <a:xfrm>
              <a:off x="6153669"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5" name="object 101">
              <a:extLst>
                <a:ext uri="{FF2B5EF4-FFF2-40B4-BE49-F238E27FC236}">
                  <a16:creationId xmlns:a16="http://schemas.microsoft.com/office/drawing/2014/main" id="{950551CA-69D9-4CED-9210-4334A721B705}"/>
                </a:ext>
              </a:extLst>
            </p:cNvPr>
            <p:cNvSpPr/>
            <p:nvPr/>
          </p:nvSpPr>
          <p:spPr>
            <a:xfrm>
              <a:off x="6263658" y="6694817"/>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6" name="object 102">
              <a:extLst>
                <a:ext uri="{FF2B5EF4-FFF2-40B4-BE49-F238E27FC236}">
                  <a16:creationId xmlns:a16="http://schemas.microsoft.com/office/drawing/2014/main" id="{4C17361F-DE30-4E05-BF42-338E65F805D4}"/>
                </a:ext>
              </a:extLst>
            </p:cNvPr>
            <p:cNvSpPr/>
            <p:nvPr/>
          </p:nvSpPr>
          <p:spPr>
            <a:xfrm>
              <a:off x="6373652"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7" name="object 103">
              <a:extLst>
                <a:ext uri="{FF2B5EF4-FFF2-40B4-BE49-F238E27FC236}">
                  <a16:creationId xmlns:a16="http://schemas.microsoft.com/office/drawing/2014/main" id="{344BE345-57F6-42E6-9690-5E995548C2A9}"/>
                </a:ext>
              </a:extLst>
            </p:cNvPr>
            <p:cNvSpPr/>
            <p:nvPr/>
          </p:nvSpPr>
          <p:spPr>
            <a:xfrm>
              <a:off x="6483645"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8" name="object 104">
              <a:extLst>
                <a:ext uri="{FF2B5EF4-FFF2-40B4-BE49-F238E27FC236}">
                  <a16:creationId xmlns:a16="http://schemas.microsoft.com/office/drawing/2014/main" id="{3BD97B12-A7C3-41E8-B11F-BA2F66E97FF8}"/>
                </a:ext>
              </a:extLst>
            </p:cNvPr>
            <p:cNvSpPr/>
            <p:nvPr/>
          </p:nvSpPr>
          <p:spPr>
            <a:xfrm>
              <a:off x="6593632"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9" name="object 105">
              <a:extLst>
                <a:ext uri="{FF2B5EF4-FFF2-40B4-BE49-F238E27FC236}">
                  <a16:creationId xmlns:a16="http://schemas.microsoft.com/office/drawing/2014/main" id="{3AB9BD0D-BCC3-458C-AD4E-DDEB807B852D}"/>
                </a:ext>
              </a:extLst>
            </p:cNvPr>
            <p:cNvSpPr/>
            <p:nvPr/>
          </p:nvSpPr>
          <p:spPr>
            <a:xfrm>
              <a:off x="6703626"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0" name="object 106">
              <a:extLst>
                <a:ext uri="{FF2B5EF4-FFF2-40B4-BE49-F238E27FC236}">
                  <a16:creationId xmlns:a16="http://schemas.microsoft.com/office/drawing/2014/main" id="{FD2B0424-B87F-48CF-A0C1-563FCD0225D3}"/>
                </a:ext>
              </a:extLst>
            </p:cNvPr>
            <p:cNvSpPr/>
            <p:nvPr/>
          </p:nvSpPr>
          <p:spPr>
            <a:xfrm>
              <a:off x="6813613"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1" name="object 107">
              <a:extLst>
                <a:ext uri="{FF2B5EF4-FFF2-40B4-BE49-F238E27FC236}">
                  <a16:creationId xmlns:a16="http://schemas.microsoft.com/office/drawing/2014/main" id="{6EB54234-A520-4309-9B73-8229BABDBF9B}"/>
                </a:ext>
              </a:extLst>
            </p:cNvPr>
            <p:cNvSpPr/>
            <p:nvPr/>
          </p:nvSpPr>
          <p:spPr>
            <a:xfrm>
              <a:off x="6923602"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2" name="object 108">
              <a:extLst>
                <a:ext uri="{FF2B5EF4-FFF2-40B4-BE49-F238E27FC236}">
                  <a16:creationId xmlns:a16="http://schemas.microsoft.com/office/drawing/2014/main" id="{43FEAAC6-BCE1-4EBB-8A93-98FEED358D38}"/>
                </a:ext>
              </a:extLst>
            </p:cNvPr>
            <p:cNvSpPr/>
            <p:nvPr/>
          </p:nvSpPr>
          <p:spPr>
            <a:xfrm>
              <a:off x="7033596"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3" name="object 109">
              <a:extLst>
                <a:ext uri="{FF2B5EF4-FFF2-40B4-BE49-F238E27FC236}">
                  <a16:creationId xmlns:a16="http://schemas.microsoft.com/office/drawing/2014/main" id="{05093594-8C9D-459B-B348-62972E357056}"/>
                </a:ext>
              </a:extLst>
            </p:cNvPr>
            <p:cNvSpPr/>
            <p:nvPr/>
          </p:nvSpPr>
          <p:spPr>
            <a:xfrm>
              <a:off x="714359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4" name="object 110">
              <a:extLst>
                <a:ext uri="{FF2B5EF4-FFF2-40B4-BE49-F238E27FC236}">
                  <a16:creationId xmlns:a16="http://schemas.microsoft.com/office/drawing/2014/main" id="{3307C42A-B751-4D40-8FE9-390429FDDFC2}"/>
                </a:ext>
              </a:extLst>
            </p:cNvPr>
            <p:cNvSpPr/>
            <p:nvPr/>
          </p:nvSpPr>
          <p:spPr>
            <a:xfrm>
              <a:off x="7253579"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5" name="object 111">
              <a:extLst>
                <a:ext uri="{FF2B5EF4-FFF2-40B4-BE49-F238E27FC236}">
                  <a16:creationId xmlns:a16="http://schemas.microsoft.com/office/drawing/2014/main" id="{888D8A94-7A47-4AE9-B3CC-49A504F3F93E}"/>
                </a:ext>
              </a:extLst>
            </p:cNvPr>
            <p:cNvSpPr/>
            <p:nvPr/>
          </p:nvSpPr>
          <p:spPr>
            <a:xfrm>
              <a:off x="7363566"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6" name="object 112">
              <a:extLst>
                <a:ext uri="{FF2B5EF4-FFF2-40B4-BE49-F238E27FC236}">
                  <a16:creationId xmlns:a16="http://schemas.microsoft.com/office/drawing/2014/main" id="{AE0551DC-D00E-4D21-8998-9C00CA35166D}"/>
                </a:ext>
              </a:extLst>
            </p:cNvPr>
            <p:cNvSpPr/>
            <p:nvPr/>
          </p:nvSpPr>
          <p:spPr>
            <a:xfrm>
              <a:off x="7473557"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7" name="object 113">
              <a:extLst>
                <a:ext uri="{FF2B5EF4-FFF2-40B4-BE49-F238E27FC236}">
                  <a16:creationId xmlns:a16="http://schemas.microsoft.com/office/drawing/2014/main" id="{5530E023-B7B5-4E17-9304-359B625B7207}"/>
                </a:ext>
              </a:extLst>
            </p:cNvPr>
            <p:cNvSpPr/>
            <p:nvPr/>
          </p:nvSpPr>
          <p:spPr>
            <a:xfrm>
              <a:off x="7583550"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8" name="object 114">
              <a:extLst>
                <a:ext uri="{FF2B5EF4-FFF2-40B4-BE49-F238E27FC236}">
                  <a16:creationId xmlns:a16="http://schemas.microsoft.com/office/drawing/2014/main" id="{7619102A-09F4-466D-B9A0-940FB98EAFFE}"/>
                </a:ext>
              </a:extLst>
            </p:cNvPr>
            <p:cNvSpPr/>
            <p:nvPr/>
          </p:nvSpPr>
          <p:spPr>
            <a:xfrm>
              <a:off x="7693537" y="6694817"/>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grpSp>
      <p:sp>
        <p:nvSpPr>
          <p:cNvPr id="89" name="object 5">
            <a:extLst>
              <a:ext uri="{FF2B5EF4-FFF2-40B4-BE49-F238E27FC236}">
                <a16:creationId xmlns:a16="http://schemas.microsoft.com/office/drawing/2014/main" id="{8DE37952-C55D-49ED-A551-E205FF38F3DB}"/>
              </a:ext>
            </a:extLst>
          </p:cNvPr>
          <p:cNvSpPr txBox="1">
            <a:spLocks noGrp="1"/>
          </p:cNvSpPr>
          <p:nvPr>
            <p:ph type="title" idx="4294967295" hasCustomPrompt="1"/>
          </p:nvPr>
        </p:nvSpPr>
        <p:spPr>
          <a:xfrm>
            <a:off x="285851" y="249833"/>
            <a:ext cx="2541270" cy="513080"/>
          </a:xfrm>
          <a:prstGeom prst="rect">
            <a:avLst/>
          </a:prstGeom>
        </p:spPr>
        <p:txBody>
          <a:bodyPr vert="horz" wrap="square" lIns="0" tIns="12700" rIns="0" bIns="0" rtlCol="0">
            <a:spAutoFit/>
          </a:bodyPr>
          <a:lstStyle>
            <a:lvl1pPr>
              <a:defRPr/>
            </a:lvl1pPr>
          </a:lstStyle>
          <a:p>
            <a:pPr marL="12700">
              <a:lnSpc>
                <a:spcPct val="100000"/>
              </a:lnSpc>
              <a:spcBef>
                <a:spcPts val="100"/>
              </a:spcBef>
            </a:pPr>
            <a:r>
              <a:rPr lang="en-US" sz="3200" dirty="0">
                <a:latin typeface="DM Serif Display" pitchFamily="2" charset="0"/>
                <a:cs typeface="Palatino Linotype"/>
              </a:rPr>
              <a:t>Contact</a:t>
            </a:r>
            <a:endParaRPr sz="3200" dirty="0">
              <a:latin typeface="DM Serif Display" pitchFamily="2" charset="0"/>
              <a:cs typeface="Palatino Linotype"/>
            </a:endParaRPr>
          </a:p>
        </p:txBody>
      </p:sp>
      <p:pic>
        <p:nvPicPr>
          <p:cNvPr id="90" name="Picture 89">
            <a:extLst>
              <a:ext uri="{FF2B5EF4-FFF2-40B4-BE49-F238E27FC236}">
                <a16:creationId xmlns:a16="http://schemas.microsoft.com/office/drawing/2014/main" id="{127849E5-6ED7-405C-BD58-F5D436DBC06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77400" y="3962400"/>
            <a:ext cx="1679337" cy="852049"/>
          </a:xfrm>
          <a:prstGeom prst="rect">
            <a:avLst/>
          </a:prstGeom>
        </p:spPr>
      </p:pic>
    </p:spTree>
    <p:extLst>
      <p:ext uri="{BB962C8B-B14F-4D97-AF65-F5344CB8AC3E}">
        <p14:creationId xmlns:p14="http://schemas.microsoft.com/office/powerpoint/2010/main" val="970626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Backup">
    <p:spTree>
      <p:nvGrpSpPr>
        <p:cNvPr id="1" name=""/>
        <p:cNvGrpSpPr/>
        <p:nvPr/>
      </p:nvGrpSpPr>
      <p:grpSpPr>
        <a:xfrm>
          <a:off x="0" y="0"/>
          <a:ext cx="0" cy="0"/>
          <a:chOff x="0" y="0"/>
          <a:chExt cx="0" cy="0"/>
        </a:xfrm>
      </p:grpSpPr>
      <p:grpSp>
        <p:nvGrpSpPr>
          <p:cNvPr id="6" name="object 17">
            <a:extLst>
              <a:ext uri="{FF2B5EF4-FFF2-40B4-BE49-F238E27FC236}">
                <a16:creationId xmlns:a16="http://schemas.microsoft.com/office/drawing/2014/main" id="{D56A78A1-AE8C-478A-B5E1-A81FFD2B2F62}"/>
              </a:ext>
            </a:extLst>
          </p:cNvPr>
          <p:cNvGrpSpPr/>
          <p:nvPr userDrawn="1"/>
        </p:nvGrpSpPr>
        <p:grpSpPr>
          <a:xfrm>
            <a:off x="0" y="0"/>
            <a:ext cx="12174220" cy="1930400"/>
            <a:chOff x="0" y="0"/>
            <a:chExt cx="12174220" cy="1930400"/>
          </a:xfrm>
        </p:grpSpPr>
        <p:sp>
          <p:nvSpPr>
            <p:cNvPr id="7" name="object 18">
              <a:extLst>
                <a:ext uri="{FF2B5EF4-FFF2-40B4-BE49-F238E27FC236}">
                  <a16:creationId xmlns:a16="http://schemas.microsoft.com/office/drawing/2014/main" id="{D61EDFB3-B778-4C00-8AE0-88B9A81A36D2}"/>
                </a:ext>
              </a:extLst>
            </p:cNvPr>
            <p:cNvSpPr/>
            <p:nvPr/>
          </p:nvSpPr>
          <p:spPr>
            <a:xfrm>
              <a:off x="0" y="0"/>
              <a:ext cx="12174220" cy="1930400"/>
            </a:xfrm>
            <a:custGeom>
              <a:avLst/>
              <a:gdLst/>
              <a:ahLst/>
              <a:cxnLst/>
              <a:rect l="l" t="t" r="r" b="b"/>
              <a:pathLst>
                <a:path w="12174220" h="1930400">
                  <a:moveTo>
                    <a:pt x="12174169" y="0"/>
                  </a:moveTo>
                  <a:lnTo>
                    <a:pt x="0" y="0"/>
                  </a:lnTo>
                  <a:lnTo>
                    <a:pt x="0" y="1930095"/>
                  </a:lnTo>
                  <a:lnTo>
                    <a:pt x="12174169" y="1930095"/>
                  </a:lnTo>
                  <a:lnTo>
                    <a:pt x="12174169" y="0"/>
                  </a:lnTo>
                  <a:close/>
                </a:path>
              </a:pathLst>
            </a:custGeom>
            <a:solidFill>
              <a:srgbClr val="2C3D4F"/>
            </a:solidFill>
          </p:spPr>
          <p:txBody>
            <a:bodyPr wrap="square" lIns="0" tIns="0" rIns="0" bIns="0" rtlCol="0"/>
            <a:lstStyle/>
            <a:p>
              <a:endParaRPr/>
            </a:p>
          </p:txBody>
        </p:sp>
        <p:pic>
          <p:nvPicPr>
            <p:cNvPr id="8" name="object 19">
              <a:extLst>
                <a:ext uri="{FF2B5EF4-FFF2-40B4-BE49-F238E27FC236}">
                  <a16:creationId xmlns:a16="http://schemas.microsoft.com/office/drawing/2014/main" id="{67EB8927-E8B5-4272-A152-C80F7C650B71}"/>
                </a:ext>
              </a:extLst>
            </p:cNvPr>
            <p:cNvPicPr/>
            <p:nvPr/>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grpSp>
      <p:grpSp>
        <p:nvGrpSpPr>
          <p:cNvPr id="10" name="object 21">
            <a:extLst>
              <a:ext uri="{FF2B5EF4-FFF2-40B4-BE49-F238E27FC236}">
                <a16:creationId xmlns:a16="http://schemas.microsoft.com/office/drawing/2014/main" id="{6FFCAA68-185E-4D33-A444-F8613816641B}"/>
              </a:ext>
            </a:extLst>
          </p:cNvPr>
          <p:cNvGrpSpPr/>
          <p:nvPr userDrawn="1"/>
        </p:nvGrpSpPr>
        <p:grpSpPr>
          <a:xfrm>
            <a:off x="-6261" y="1842236"/>
            <a:ext cx="7868284" cy="175895"/>
            <a:chOff x="-6261" y="1842236"/>
            <a:chExt cx="7868284" cy="175895"/>
          </a:xfrm>
        </p:grpSpPr>
        <p:sp>
          <p:nvSpPr>
            <p:cNvPr id="11" name="object 22">
              <a:extLst>
                <a:ext uri="{FF2B5EF4-FFF2-40B4-BE49-F238E27FC236}">
                  <a16:creationId xmlns:a16="http://schemas.microsoft.com/office/drawing/2014/main" id="{DBE78625-9C3E-44D9-9D67-5C1ECA569D4A}"/>
                </a:ext>
              </a:extLst>
            </p:cNvPr>
            <p:cNvSpPr/>
            <p:nvPr/>
          </p:nvSpPr>
          <p:spPr>
            <a:xfrm>
              <a:off x="0" y="1967350"/>
              <a:ext cx="44450" cy="44450"/>
            </a:xfrm>
            <a:custGeom>
              <a:avLst/>
              <a:gdLst/>
              <a:ahLst/>
              <a:cxnLst/>
              <a:rect l="l" t="t" r="r" b="b"/>
              <a:pathLst>
                <a:path w="44450" h="44450">
                  <a:moveTo>
                    <a:pt x="0" y="0"/>
                  </a:moveTo>
                  <a:lnTo>
                    <a:pt x="43993" y="44329"/>
                  </a:lnTo>
                </a:path>
              </a:pathLst>
            </a:custGeom>
            <a:ln w="12522">
              <a:solidFill>
                <a:srgbClr val="F48282"/>
              </a:solidFill>
            </a:ln>
          </p:spPr>
          <p:txBody>
            <a:bodyPr wrap="square" lIns="0" tIns="0" rIns="0" bIns="0" rtlCol="0"/>
            <a:lstStyle/>
            <a:p>
              <a:endParaRPr/>
            </a:p>
          </p:txBody>
        </p:sp>
        <p:sp>
          <p:nvSpPr>
            <p:cNvPr id="12" name="object 23">
              <a:extLst>
                <a:ext uri="{FF2B5EF4-FFF2-40B4-BE49-F238E27FC236}">
                  <a16:creationId xmlns:a16="http://schemas.microsoft.com/office/drawing/2014/main" id="{550C6804-67C0-4FCE-A1B3-2DEA1DB562CA}"/>
                </a:ext>
              </a:extLst>
            </p:cNvPr>
            <p:cNvSpPr/>
            <p:nvPr/>
          </p:nvSpPr>
          <p:spPr>
            <a:xfrm>
              <a:off x="0" y="1856522"/>
              <a:ext cx="154305" cy="155575"/>
            </a:xfrm>
            <a:custGeom>
              <a:avLst/>
              <a:gdLst/>
              <a:ahLst/>
              <a:cxnLst/>
              <a:rect l="l" t="t" r="r" b="b"/>
              <a:pathLst>
                <a:path w="154305" h="155575">
                  <a:moveTo>
                    <a:pt x="0" y="0"/>
                  </a:moveTo>
                  <a:lnTo>
                    <a:pt x="153983" y="155157"/>
                  </a:lnTo>
                </a:path>
              </a:pathLst>
            </a:custGeom>
            <a:ln w="12522">
              <a:solidFill>
                <a:srgbClr val="F48282"/>
              </a:solidFill>
            </a:ln>
          </p:spPr>
          <p:txBody>
            <a:bodyPr wrap="square" lIns="0" tIns="0" rIns="0" bIns="0" rtlCol="0"/>
            <a:lstStyle/>
            <a:p>
              <a:endParaRPr/>
            </a:p>
          </p:txBody>
        </p:sp>
        <p:sp>
          <p:nvSpPr>
            <p:cNvPr id="13" name="object 24">
              <a:extLst>
                <a:ext uri="{FF2B5EF4-FFF2-40B4-BE49-F238E27FC236}">
                  <a16:creationId xmlns:a16="http://schemas.microsoft.com/office/drawing/2014/main" id="{0490B160-202A-4C92-B9FE-03FF25A327FF}"/>
                </a:ext>
              </a:extLst>
            </p:cNvPr>
            <p:cNvSpPr/>
            <p:nvPr/>
          </p:nvSpPr>
          <p:spPr>
            <a:xfrm>
              <a:off x="10202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14" name="object 25">
              <a:extLst>
                <a:ext uri="{FF2B5EF4-FFF2-40B4-BE49-F238E27FC236}">
                  <a16:creationId xmlns:a16="http://schemas.microsoft.com/office/drawing/2014/main" id="{7FD7A48E-0EE2-4FC7-8BAF-14F8D2A23A91}"/>
                </a:ext>
              </a:extLst>
            </p:cNvPr>
            <p:cNvSpPr/>
            <p:nvPr/>
          </p:nvSpPr>
          <p:spPr>
            <a:xfrm>
              <a:off x="212016"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15" name="object 26">
              <a:extLst>
                <a:ext uri="{FF2B5EF4-FFF2-40B4-BE49-F238E27FC236}">
                  <a16:creationId xmlns:a16="http://schemas.microsoft.com/office/drawing/2014/main" id="{6035D841-2503-4EFF-B58A-6491B33FB1DF}"/>
                </a:ext>
              </a:extLst>
            </p:cNvPr>
            <p:cNvSpPr/>
            <p:nvPr/>
          </p:nvSpPr>
          <p:spPr>
            <a:xfrm>
              <a:off x="322005"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16" name="object 27">
              <a:extLst>
                <a:ext uri="{FF2B5EF4-FFF2-40B4-BE49-F238E27FC236}">
                  <a16:creationId xmlns:a16="http://schemas.microsoft.com/office/drawing/2014/main" id="{DDB09EC4-E011-4AA8-9CA1-E7850FE59F9A}"/>
                </a:ext>
              </a:extLst>
            </p:cNvPr>
            <p:cNvSpPr/>
            <p:nvPr/>
          </p:nvSpPr>
          <p:spPr>
            <a:xfrm>
              <a:off x="431996"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17" name="object 28">
              <a:extLst>
                <a:ext uri="{FF2B5EF4-FFF2-40B4-BE49-F238E27FC236}">
                  <a16:creationId xmlns:a16="http://schemas.microsoft.com/office/drawing/2014/main" id="{24BFDD5D-8145-4C32-8B88-2D6B79392C92}"/>
                </a:ext>
              </a:extLst>
            </p:cNvPr>
            <p:cNvSpPr/>
            <p:nvPr/>
          </p:nvSpPr>
          <p:spPr>
            <a:xfrm>
              <a:off x="541989"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18" name="object 29">
              <a:extLst>
                <a:ext uri="{FF2B5EF4-FFF2-40B4-BE49-F238E27FC236}">
                  <a16:creationId xmlns:a16="http://schemas.microsoft.com/office/drawing/2014/main" id="{CA14492B-F508-4F90-B705-4426019CA36E}"/>
                </a:ext>
              </a:extLst>
            </p:cNvPr>
            <p:cNvSpPr/>
            <p:nvPr/>
          </p:nvSpPr>
          <p:spPr>
            <a:xfrm>
              <a:off x="651983"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19" name="object 30">
              <a:extLst>
                <a:ext uri="{FF2B5EF4-FFF2-40B4-BE49-F238E27FC236}">
                  <a16:creationId xmlns:a16="http://schemas.microsoft.com/office/drawing/2014/main" id="{430A4790-C6C8-4BCA-A4CD-1976A27F3E65}"/>
                </a:ext>
              </a:extLst>
            </p:cNvPr>
            <p:cNvSpPr/>
            <p:nvPr/>
          </p:nvSpPr>
          <p:spPr>
            <a:xfrm>
              <a:off x="761970"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0" name="object 31">
              <a:extLst>
                <a:ext uri="{FF2B5EF4-FFF2-40B4-BE49-F238E27FC236}">
                  <a16:creationId xmlns:a16="http://schemas.microsoft.com/office/drawing/2014/main" id="{64085CDB-679A-488D-A475-04ED4037FEB2}"/>
                </a:ext>
              </a:extLst>
            </p:cNvPr>
            <p:cNvSpPr/>
            <p:nvPr/>
          </p:nvSpPr>
          <p:spPr>
            <a:xfrm>
              <a:off x="871962"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1" name="object 32">
              <a:extLst>
                <a:ext uri="{FF2B5EF4-FFF2-40B4-BE49-F238E27FC236}">
                  <a16:creationId xmlns:a16="http://schemas.microsoft.com/office/drawing/2014/main" id="{F0C9C1D5-D5C9-44D7-9ED1-BA501E0C9B3E}"/>
                </a:ext>
              </a:extLst>
            </p:cNvPr>
            <p:cNvSpPr/>
            <p:nvPr/>
          </p:nvSpPr>
          <p:spPr>
            <a:xfrm>
              <a:off x="981949"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2" name="object 33">
              <a:extLst>
                <a:ext uri="{FF2B5EF4-FFF2-40B4-BE49-F238E27FC236}">
                  <a16:creationId xmlns:a16="http://schemas.microsoft.com/office/drawing/2014/main" id="{9E4E4F0A-83E3-4DC7-825B-EB2D0DD49473}"/>
                </a:ext>
              </a:extLst>
            </p:cNvPr>
            <p:cNvSpPr/>
            <p:nvPr/>
          </p:nvSpPr>
          <p:spPr>
            <a:xfrm>
              <a:off x="1091940"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3" name="object 34">
              <a:extLst>
                <a:ext uri="{FF2B5EF4-FFF2-40B4-BE49-F238E27FC236}">
                  <a16:creationId xmlns:a16="http://schemas.microsoft.com/office/drawing/2014/main" id="{EED217FD-59E4-44C7-A6F9-72871E61956D}"/>
                </a:ext>
              </a:extLst>
            </p:cNvPr>
            <p:cNvSpPr/>
            <p:nvPr/>
          </p:nvSpPr>
          <p:spPr>
            <a:xfrm>
              <a:off x="1201934"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4" name="object 35">
              <a:extLst>
                <a:ext uri="{FF2B5EF4-FFF2-40B4-BE49-F238E27FC236}">
                  <a16:creationId xmlns:a16="http://schemas.microsoft.com/office/drawing/2014/main" id="{D72399E0-82FE-4625-B0A5-8FE188BC2996}"/>
                </a:ext>
              </a:extLst>
            </p:cNvPr>
            <p:cNvSpPr/>
            <p:nvPr/>
          </p:nvSpPr>
          <p:spPr>
            <a:xfrm>
              <a:off x="1311927"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5" name="object 36">
              <a:extLst>
                <a:ext uri="{FF2B5EF4-FFF2-40B4-BE49-F238E27FC236}">
                  <a16:creationId xmlns:a16="http://schemas.microsoft.com/office/drawing/2014/main" id="{1675F28F-2BB6-456A-8563-364D4F263AB6}"/>
                </a:ext>
              </a:extLst>
            </p:cNvPr>
            <p:cNvSpPr/>
            <p:nvPr/>
          </p:nvSpPr>
          <p:spPr>
            <a:xfrm>
              <a:off x="1421917"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26" name="object 37">
              <a:extLst>
                <a:ext uri="{FF2B5EF4-FFF2-40B4-BE49-F238E27FC236}">
                  <a16:creationId xmlns:a16="http://schemas.microsoft.com/office/drawing/2014/main" id="{5977FDE2-253C-4A58-A710-84476AF1BC38}"/>
                </a:ext>
              </a:extLst>
            </p:cNvPr>
            <p:cNvSpPr/>
            <p:nvPr/>
          </p:nvSpPr>
          <p:spPr>
            <a:xfrm>
              <a:off x="153190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27" name="object 38">
              <a:extLst>
                <a:ext uri="{FF2B5EF4-FFF2-40B4-BE49-F238E27FC236}">
                  <a16:creationId xmlns:a16="http://schemas.microsoft.com/office/drawing/2014/main" id="{EECBFFE3-614A-4E17-AF77-47C0CB9CD1C2}"/>
                </a:ext>
              </a:extLst>
            </p:cNvPr>
            <p:cNvSpPr/>
            <p:nvPr/>
          </p:nvSpPr>
          <p:spPr>
            <a:xfrm>
              <a:off x="1641895"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28" name="object 39">
              <a:extLst>
                <a:ext uri="{FF2B5EF4-FFF2-40B4-BE49-F238E27FC236}">
                  <a16:creationId xmlns:a16="http://schemas.microsoft.com/office/drawing/2014/main" id="{473CED1C-78B2-41DB-91BB-23F78BBEFDBD}"/>
                </a:ext>
              </a:extLst>
            </p:cNvPr>
            <p:cNvSpPr/>
            <p:nvPr/>
          </p:nvSpPr>
          <p:spPr>
            <a:xfrm>
              <a:off x="175188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29" name="object 40">
              <a:extLst>
                <a:ext uri="{FF2B5EF4-FFF2-40B4-BE49-F238E27FC236}">
                  <a16:creationId xmlns:a16="http://schemas.microsoft.com/office/drawing/2014/main" id="{DBB71D69-5478-4DB1-8A8C-6E8C256336F8}"/>
                </a:ext>
              </a:extLst>
            </p:cNvPr>
            <p:cNvSpPr/>
            <p:nvPr/>
          </p:nvSpPr>
          <p:spPr>
            <a:xfrm>
              <a:off x="186187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0" name="object 41">
              <a:extLst>
                <a:ext uri="{FF2B5EF4-FFF2-40B4-BE49-F238E27FC236}">
                  <a16:creationId xmlns:a16="http://schemas.microsoft.com/office/drawing/2014/main" id="{40B133B7-76EC-43E0-8361-7BC216FDDB83}"/>
                </a:ext>
              </a:extLst>
            </p:cNvPr>
            <p:cNvSpPr/>
            <p:nvPr/>
          </p:nvSpPr>
          <p:spPr>
            <a:xfrm>
              <a:off x="1933714" y="1918055"/>
              <a:ext cx="93345" cy="93980"/>
            </a:xfrm>
            <a:custGeom>
              <a:avLst/>
              <a:gdLst/>
              <a:ahLst/>
              <a:cxnLst/>
              <a:rect l="l" t="t" r="r" b="b"/>
              <a:pathLst>
                <a:path w="93344" h="93980">
                  <a:moveTo>
                    <a:pt x="0" y="0"/>
                  </a:moveTo>
                  <a:lnTo>
                    <a:pt x="92916" y="93624"/>
                  </a:lnTo>
                </a:path>
              </a:pathLst>
            </a:custGeom>
            <a:ln w="12522">
              <a:solidFill>
                <a:srgbClr val="F48282"/>
              </a:solidFill>
            </a:ln>
          </p:spPr>
          <p:txBody>
            <a:bodyPr wrap="square" lIns="0" tIns="0" rIns="0" bIns="0" rtlCol="0"/>
            <a:lstStyle/>
            <a:p>
              <a:endParaRPr/>
            </a:p>
          </p:txBody>
        </p:sp>
        <p:sp>
          <p:nvSpPr>
            <p:cNvPr id="31" name="object 42">
              <a:extLst>
                <a:ext uri="{FF2B5EF4-FFF2-40B4-BE49-F238E27FC236}">
                  <a16:creationId xmlns:a16="http://schemas.microsoft.com/office/drawing/2014/main" id="{B477AF5D-BD9C-4440-8A52-3A174E66E8E8}"/>
                </a:ext>
              </a:extLst>
            </p:cNvPr>
            <p:cNvSpPr/>
            <p:nvPr/>
          </p:nvSpPr>
          <p:spPr>
            <a:xfrm>
              <a:off x="197467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2" name="object 43">
              <a:extLst>
                <a:ext uri="{FF2B5EF4-FFF2-40B4-BE49-F238E27FC236}">
                  <a16:creationId xmlns:a16="http://schemas.microsoft.com/office/drawing/2014/main" id="{BAD6F77D-0F2E-48DE-AA34-83EFB15A05CE}"/>
                </a:ext>
              </a:extLst>
            </p:cNvPr>
            <p:cNvSpPr/>
            <p:nvPr/>
          </p:nvSpPr>
          <p:spPr>
            <a:xfrm>
              <a:off x="208466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3" name="object 44">
              <a:extLst>
                <a:ext uri="{FF2B5EF4-FFF2-40B4-BE49-F238E27FC236}">
                  <a16:creationId xmlns:a16="http://schemas.microsoft.com/office/drawing/2014/main" id="{0957A743-EE7D-41DE-B14E-179F0592470C}"/>
                </a:ext>
              </a:extLst>
            </p:cNvPr>
            <p:cNvSpPr/>
            <p:nvPr/>
          </p:nvSpPr>
          <p:spPr>
            <a:xfrm>
              <a:off x="219465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4" name="object 45">
              <a:extLst>
                <a:ext uri="{FF2B5EF4-FFF2-40B4-BE49-F238E27FC236}">
                  <a16:creationId xmlns:a16="http://schemas.microsoft.com/office/drawing/2014/main" id="{F5EC70D7-BFD5-49FC-8749-6E160CD0B148}"/>
                </a:ext>
              </a:extLst>
            </p:cNvPr>
            <p:cNvSpPr/>
            <p:nvPr/>
          </p:nvSpPr>
          <p:spPr>
            <a:xfrm>
              <a:off x="230464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5" name="object 46">
              <a:extLst>
                <a:ext uri="{FF2B5EF4-FFF2-40B4-BE49-F238E27FC236}">
                  <a16:creationId xmlns:a16="http://schemas.microsoft.com/office/drawing/2014/main" id="{7DA4EAE5-A4F1-48E5-8423-BD7E33F7A73D}"/>
                </a:ext>
              </a:extLst>
            </p:cNvPr>
            <p:cNvSpPr/>
            <p:nvPr/>
          </p:nvSpPr>
          <p:spPr>
            <a:xfrm>
              <a:off x="2414635"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6" name="object 47">
              <a:extLst>
                <a:ext uri="{FF2B5EF4-FFF2-40B4-BE49-F238E27FC236}">
                  <a16:creationId xmlns:a16="http://schemas.microsoft.com/office/drawing/2014/main" id="{B9A3893B-2269-446C-916C-7641FBEB97EB}"/>
                </a:ext>
              </a:extLst>
            </p:cNvPr>
            <p:cNvSpPr/>
            <p:nvPr/>
          </p:nvSpPr>
          <p:spPr>
            <a:xfrm>
              <a:off x="252462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7" name="object 48">
              <a:extLst>
                <a:ext uri="{FF2B5EF4-FFF2-40B4-BE49-F238E27FC236}">
                  <a16:creationId xmlns:a16="http://schemas.microsoft.com/office/drawing/2014/main" id="{DB38A87A-2C38-4ED9-96DE-1BB96ED62BB2}"/>
                </a:ext>
              </a:extLst>
            </p:cNvPr>
            <p:cNvSpPr/>
            <p:nvPr/>
          </p:nvSpPr>
          <p:spPr>
            <a:xfrm>
              <a:off x="263462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8" name="object 49">
              <a:extLst>
                <a:ext uri="{FF2B5EF4-FFF2-40B4-BE49-F238E27FC236}">
                  <a16:creationId xmlns:a16="http://schemas.microsoft.com/office/drawing/2014/main" id="{9AE17C2F-AAE2-46AF-8DD9-6F8712ABAE77}"/>
                </a:ext>
              </a:extLst>
            </p:cNvPr>
            <p:cNvSpPr/>
            <p:nvPr/>
          </p:nvSpPr>
          <p:spPr>
            <a:xfrm>
              <a:off x="274460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39" name="object 50">
              <a:extLst>
                <a:ext uri="{FF2B5EF4-FFF2-40B4-BE49-F238E27FC236}">
                  <a16:creationId xmlns:a16="http://schemas.microsoft.com/office/drawing/2014/main" id="{A58DED11-3C8D-43DA-9B46-9721CB20D933}"/>
                </a:ext>
              </a:extLst>
            </p:cNvPr>
            <p:cNvSpPr/>
            <p:nvPr/>
          </p:nvSpPr>
          <p:spPr>
            <a:xfrm>
              <a:off x="285460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0" name="object 51">
              <a:extLst>
                <a:ext uri="{FF2B5EF4-FFF2-40B4-BE49-F238E27FC236}">
                  <a16:creationId xmlns:a16="http://schemas.microsoft.com/office/drawing/2014/main" id="{2556E6C7-31AF-487A-A45A-B86CFE49A41C}"/>
                </a:ext>
              </a:extLst>
            </p:cNvPr>
            <p:cNvSpPr/>
            <p:nvPr/>
          </p:nvSpPr>
          <p:spPr>
            <a:xfrm>
              <a:off x="296458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1" name="object 52">
              <a:extLst>
                <a:ext uri="{FF2B5EF4-FFF2-40B4-BE49-F238E27FC236}">
                  <a16:creationId xmlns:a16="http://schemas.microsoft.com/office/drawing/2014/main" id="{FDBED00B-F2E6-4287-80AA-6546CEDE1DF7}"/>
                </a:ext>
              </a:extLst>
            </p:cNvPr>
            <p:cNvSpPr/>
            <p:nvPr/>
          </p:nvSpPr>
          <p:spPr>
            <a:xfrm>
              <a:off x="3074579"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2" name="object 53">
              <a:extLst>
                <a:ext uri="{FF2B5EF4-FFF2-40B4-BE49-F238E27FC236}">
                  <a16:creationId xmlns:a16="http://schemas.microsoft.com/office/drawing/2014/main" id="{FFDEDDC8-E9C5-4012-A09D-1A3B102EB89A}"/>
                </a:ext>
              </a:extLst>
            </p:cNvPr>
            <p:cNvSpPr/>
            <p:nvPr/>
          </p:nvSpPr>
          <p:spPr>
            <a:xfrm>
              <a:off x="3184573"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3" name="object 54">
              <a:extLst>
                <a:ext uri="{FF2B5EF4-FFF2-40B4-BE49-F238E27FC236}">
                  <a16:creationId xmlns:a16="http://schemas.microsoft.com/office/drawing/2014/main" id="{B8070B67-1FA9-42E5-A6B8-DB1D62AEA4D5}"/>
                </a:ext>
              </a:extLst>
            </p:cNvPr>
            <p:cNvSpPr/>
            <p:nvPr/>
          </p:nvSpPr>
          <p:spPr>
            <a:xfrm>
              <a:off x="329456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4" name="object 55">
              <a:extLst>
                <a:ext uri="{FF2B5EF4-FFF2-40B4-BE49-F238E27FC236}">
                  <a16:creationId xmlns:a16="http://schemas.microsoft.com/office/drawing/2014/main" id="{07D380EB-4F81-4F18-8A38-315FFD4CD3C7}"/>
                </a:ext>
              </a:extLst>
            </p:cNvPr>
            <p:cNvSpPr/>
            <p:nvPr/>
          </p:nvSpPr>
          <p:spPr>
            <a:xfrm>
              <a:off x="3404555"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5" name="object 56">
              <a:extLst>
                <a:ext uri="{FF2B5EF4-FFF2-40B4-BE49-F238E27FC236}">
                  <a16:creationId xmlns:a16="http://schemas.microsoft.com/office/drawing/2014/main" id="{2A12A7FB-246F-4916-AFF7-4D94C902801B}"/>
                </a:ext>
              </a:extLst>
            </p:cNvPr>
            <p:cNvSpPr/>
            <p:nvPr/>
          </p:nvSpPr>
          <p:spPr>
            <a:xfrm>
              <a:off x="3514542"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6" name="object 57">
              <a:extLst>
                <a:ext uri="{FF2B5EF4-FFF2-40B4-BE49-F238E27FC236}">
                  <a16:creationId xmlns:a16="http://schemas.microsoft.com/office/drawing/2014/main" id="{AC6AF965-86A2-4D5F-ADCF-80F322945D21}"/>
                </a:ext>
              </a:extLst>
            </p:cNvPr>
            <p:cNvSpPr/>
            <p:nvPr/>
          </p:nvSpPr>
          <p:spPr>
            <a:xfrm>
              <a:off x="3624532"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7" name="object 58">
              <a:extLst>
                <a:ext uri="{FF2B5EF4-FFF2-40B4-BE49-F238E27FC236}">
                  <a16:creationId xmlns:a16="http://schemas.microsoft.com/office/drawing/2014/main" id="{23057C7F-5272-4CE6-A0B0-FEFBF185F5C5}"/>
                </a:ext>
              </a:extLst>
            </p:cNvPr>
            <p:cNvSpPr/>
            <p:nvPr/>
          </p:nvSpPr>
          <p:spPr>
            <a:xfrm>
              <a:off x="3734526"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8" name="object 59">
              <a:extLst>
                <a:ext uri="{FF2B5EF4-FFF2-40B4-BE49-F238E27FC236}">
                  <a16:creationId xmlns:a16="http://schemas.microsoft.com/office/drawing/2014/main" id="{C354ACA4-9E3C-4DDE-B588-CA0775521AE3}"/>
                </a:ext>
              </a:extLst>
            </p:cNvPr>
            <p:cNvSpPr/>
            <p:nvPr/>
          </p:nvSpPr>
          <p:spPr>
            <a:xfrm>
              <a:off x="3844513"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49" name="object 60">
              <a:extLst>
                <a:ext uri="{FF2B5EF4-FFF2-40B4-BE49-F238E27FC236}">
                  <a16:creationId xmlns:a16="http://schemas.microsoft.com/office/drawing/2014/main" id="{F61C6AAE-8C28-4760-A715-F6C8D99CCB1C}"/>
                </a:ext>
              </a:extLst>
            </p:cNvPr>
            <p:cNvSpPr/>
            <p:nvPr/>
          </p:nvSpPr>
          <p:spPr>
            <a:xfrm>
              <a:off x="3800093" y="1918048"/>
              <a:ext cx="93345" cy="93980"/>
            </a:xfrm>
            <a:custGeom>
              <a:avLst/>
              <a:gdLst/>
              <a:ahLst/>
              <a:cxnLst/>
              <a:rect l="l" t="t" r="r" b="b"/>
              <a:pathLst>
                <a:path w="93345" h="93980">
                  <a:moveTo>
                    <a:pt x="0" y="0"/>
                  </a:moveTo>
                  <a:lnTo>
                    <a:pt x="92923" y="93631"/>
                  </a:lnTo>
                </a:path>
              </a:pathLst>
            </a:custGeom>
            <a:ln w="12522">
              <a:solidFill>
                <a:srgbClr val="F48282"/>
              </a:solidFill>
            </a:ln>
          </p:spPr>
          <p:txBody>
            <a:bodyPr wrap="square" lIns="0" tIns="0" rIns="0" bIns="0" rtlCol="0"/>
            <a:lstStyle/>
            <a:p>
              <a:endParaRPr/>
            </a:p>
          </p:txBody>
        </p:sp>
        <p:sp>
          <p:nvSpPr>
            <p:cNvPr id="50" name="object 61">
              <a:extLst>
                <a:ext uri="{FF2B5EF4-FFF2-40B4-BE49-F238E27FC236}">
                  <a16:creationId xmlns:a16="http://schemas.microsoft.com/office/drawing/2014/main" id="{76448C0B-F917-45CF-B305-F9F1C88A9DB0}"/>
                </a:ext>
              </a:extLst>
            </p:cNvPr>
            <p:cNvSpPr/>
            <p:nvPr/>
          </p:nvSpPr>
          <p:spPr>
            <a:xfrm>
              <a:off x="3841060"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1" name="object 62">
              <a:extLst>
                <a:ext uri="{FF2B5EF4-FFF2-40B4-BE49-F238E27FC236}">
                  <a16:creationId xmlns:a16="http://schemas.microsoft.com/office/drawing/2014/main" id="{4F650A19-FB20-4838-88EE-0918F89CE7FC}"/>
                </a:ext>
              </a:extLst>
            </p:cNvPr>
            <p:cNvSpPr/>
            <p:nvPr/>
          </p:nvSpPr>
          <p:spPr>
            <a:xfrm>
              <a:off x="3951052"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2" name="object 63">
              <a:extLst>
                <a:ext uri="{FF2B5EF4-FFF2-40B4-BE49-F238E27FC236}">
                  <a16:creationId xmlns:a16="http://schemas.microsoft.com/office/drawing/2014/main" id="{0884BDEF-F25E-4FEE-AD1E-5D43418BDC4D}"/>
                </a:ext>
              </a:extLst>
            </p:cNvPr>
            <p:cNvSpPr/>
            <p:nvPr/>
          </p:nvSpPr>
          <p:spPr>
            <a:xfrm>
              <a:off x="4061039"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3" name="object 64">
              <a:extLst>
                <a:ext uri="{FF2B5EF4-FFF2-40B4-BE49-F238E27FC236}">
                  <a16:creationId xmlns:a16="http://schemas.microsoft.com/office/drawing/2014/main" id="{5886388C-41FF-4D55-9B73-C3C2F6643E01}"/>
                </a:ext>
              </a:extLst>
            </p:cNvPr>
            <p:cNvSpPr/>
            <p:nvPr/>
          </p:nvSpPr>
          <p:spPr>
            <a:xfrm>
              <a:off x="4171030"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4" name="object 65">
              <a:extLst>
                <a:ext uri="{FF2B5EF4-FFF2-40B4-BE49-F238E27FC236}">
                  <a16:creationId xmlns:a16="http://schemas.microsoft.com/office/drawing/2014/main" id="{7EA3C679-CFE3-454E-8062-4479CD3C8EA4}"/>
                </a:ext>
              </a:extLst>
            </p:cNvPr>
            <p:cNvSpPr/>
            <p:nvPr/>
          </p:nvSpPr>
          <p:spPr>
            <a:xfrm>
              <a:off x="4281019"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5" name="object 66">
              <a:extLst>
                <a:ext uri="{FF2B5EF4-FFF2-40B4-BE49-F238E27FC236}">
                  <a16:creationId xmlns:a16="http://schemas.microsoft.com/office/drawing/2014/main" id="{C565309B-60B9-4533-A2E0-5708A8ADB9C6}"/>
                </a:ext>
              </a:extLst>
            </p:cNvPr>
            <p:cNvSpPr/>
            <p:nvPr/>
          </p:nvSpPr>
          <p:spPr>
            <a:xfrm>
              <a:off x="4391013"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6" name="object 67">
              <a:extLst>
                <a:ext uri="{FF2B5EF4-FFF2-40B4-BE49-F238E27FC236}">
                  <a16:creationId xmlns:a16="http://schemas.microsoft.com/office/drawing/2014/main" id="{92273480-E4EC-480F-890E-0BB16F2D0604}"/>
                </a:ext>
              </a:extLst>
            </p:cNvPr>
            <p:cNvSpPr/>
            <p:nvPr/>
          </p:nvSpPr>
          <p:spPr>
            <a:xfrm>
              <a:off x="4501006"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7" name="object 68">
              <a:extLst>
                <a:ext uri="{FF2B5EF4-FFF2-40B4-BE49-F238E27FC236}">
                  <a16:creationId xmlns:a16="http://schemas.microsoft.com/office/drawing/2014/main" id="{EA6EE022-FF7A-4E22-9F95-5C693A9034C9}"/>
                </a:ext>
              </a:extLst>
            </p:cNvPr>
            <p:cNvSpPr/>
            <p:nvPr/>
          </p:nvSpPr>
          <p:spPr>
            <a:xfrm>
              <a:off x="4610993"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8" name="object 69">
              <a:extLst>
                <a:ext uri="{FF2B5EF4-FFF2-40B4-BE49-F238E27FC236}">
                  <a16:creationId xmlns:a16="http://schemas.microsoft.com/office/drawing/2014/main" id="{6F2E3E26-000F-46EC-80D6-4B62001F6DE1}"/>
                </a:ext>
              </a:extLst>
            </p:cNvPr>
            <p:cNvSpPr/>
            <p:nvPr/>
          </p:nvSpPr>
          <p:spPr>
            <a:xfrm>
              <a:off x="472098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59" name="object 70">
              <a:extLst>
                <a:ext uri="{FF2B5EF4-FFF2-40B4-BE49-F238E27FC236}">
                  <a16:creationId xmlns:a16="http://schemas.microsoft.com/office/drawing/2014/main" id="{85917F0D-20FE-4FCB-B571-5F7AA176CAB8}"/>
                </a:ext>
              </a:extLst>
            </p:cNvPr>
            <p:cNvSpPr/>
            <p:nvPr/>
          </p:nvSpPr>
          <p:spPr>
            <a:xfrm>
              <a:off x="483097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0" name="object 71">
              <a:extLst>
                <a:ext uri="{FF2B5EF4-FFF2-40B4-BE49-F238E27FC236}">
                  <a16:creationId xmlns:a16="http://schemas.microsoft.com/office/drawing/2014/main" id="{0D24448E-644A-4795-81AA-DB7A6CA6349D}"/>
                </a:ext>
              </a:extLst>
            </p:cNvPr>
            <p:cNvSpPr/>
            <p:nvPr/>
          </p:nvSpPr>
          <p:spPr>
            <a:xfrm>
              <a:off x="4940964"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1" name="object 93">
              <a:extLst>
                <a:ext uri="{FF2B5EF4-FFF2-40B4-BE49-F238E27FC236}">
                  <a16:creationId xmlns:a16="http://schemas.microsoft.com/office/drawing/2014/main" id="{4E2294FC-7F48-44CF-A803-A57E4622EF97}"/>
                </a:ext>
              </a:extLst>
            </p:cNvPr>
            <p:cNvSpPr/>
            <p:nvPr/>
          </p:nvSpPr>
          <p:spPr>
            <a:xfrm>
              <a:off x="7253579"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62" name="object 72">
              <a:extLst>
                <a:ext uri="{FF2B5EF4-FFF2-40B4-BE49-F238E27FC236}">
                  <a16:creationId xmlns:a16="http://schemas.microsoft.com/office/drawing/2014/main" id="{67673BD8-6D60-4310-B93E-2989DE794519}"/>
                </a:ext>
              </a:extLst>
            </p:cNvPr>
            <p:cNvSpPr/>
            <p:nvPr/>
          </p:nvSpPr>
          <p:spPr>
            <a:xfrm>
              <a:off x="505095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3" name="object 73">
              <a:extLst>
                <a:ext uri="{FF2B5EF4-FFF2-40B4-BE49-F238E27FC236}">
                  <a16:creationId xmlns:a16="http://schemas.microsoft.com/office/drawing/2014/main" id="{B3490252-FF49-417E-A61E-DA4A812F807C}"/>
                </a:ext>
              </a:extLst>
            </p:cNvPr>
            <p:cNvSpPr/>
            <p:nvPr/>
          </p:nvSpPr>
          <p:spPr>
            <a:xfrm>
              <a:off x="5160950"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4" name="object 74">
              <a:extLst>
                <a:ext uri="{FF2B5EF4-FFF2-40B4-BE49-F238E27FC236}">
                  <a16:creationId xmlns:a16="http://schemas.microsoft.com/office/drawing/2014/main" id="{FC185C4A-DAD6-4617-9945-AEA8BA2F4A23}"/>
                </a:ext>
              </a:extLst>
            </p:cNvPr>
            <p:cNvSpPr/>
            <p:nvPr/>
          </p:nvSpPr>
          <p:spPr>
            <a:xfrm>
              <a:off x="527094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5" name="object 75">
              <a:extLst>
                <a:ext uri="{FF2B5EF4-FFF2-40B4-BE49-F238E27FC236}">
                  <a16:creationId xmlns:a16="http://schemas.microsoft.com/office/drawing/2014/main" id="{89BD085E-27C3-413F-83C3-078B3C557E99}"/>
                </a:ext>
              </a:extLst>
            </p:cNvPr>
            <p:cNvSpPr/>
            <p:nvPr/>
          </p:nvSpPr>
          <p:spPr>
            <a:xfrm>
              <a:off x="538092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6" name="object 76">
              <a:extLst>
                <a:ext uri="{FF2B5EF4-FFF2-40B4-BE49-F238E27FC236}">
                  <a16:creationId xmlns:a16="http://schemas.microsoft.com/office/drawing/2014/main" id="{79C5A4D8-13B3-48C1-A183-C45F6FC7B527}"/>
                </a:ext>
              </a:extLst>
            </p:cNvPr>
            <p:cNvSpPr/>
            <p:nvPr/>
          </p:nvSpPr>
          <p:spPr>
            <a:xfrm>
              <a:off x="549091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7" name="object 77">
              <a:extLst>
                <a:ext uri="{FF2B5EF4-FFF2-40B4-BE49-F238E27FC236}">
                  <a16:creationId xmlns:a16="http://schemas.microsoft.com/office/drawing/2014/main" id="{8AD68840-48CE-4F28-8CBD-6A93192BE935}"/>
                </a:ext>
              </a:extLst>
            </p:cNvPr>
            <p:cNvSpPr/>
            <p:nvPr/>
          </p:nvSpPr>
          <p:spPr>
            <a:xfrm>
              <a:off x="560091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8" name="object 78">
              <a:extLst>
                <a:ext uri="{FF2B5EF4-FFF2-40B4-BE49-F238E27FC236}">
                  <a16:creationId xmlns:a16="http://schemas.microsoft.com/office/drawing/2014/main" id="{17A98715-9451-4F49-9B02-FC494E9A4A07}"/>
                </a:ext>
              </a:extLst>
            </p:cNvPr>
            <p:cNvSpPr/>
            <p:nvPr/>
          </p:nvSpPr>
          <p:spPr>
            <a:xfrm>
              <a:off x="571089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69" name="object 79">
              <a:extLst>
                <a:ext uri="{FF2B5EF4-FFF2-40B4-BE49-F238E27FC236}">
                  <a16:creationId xmlns:a16="http://schemas.microsoft.com/office/drawing/2014/main" id="{AEBC66EE-3F69-4D6E-872E-569D1A5474AA}"/>
                </a:ext>
              </a:extLst>
            </p:cNvPr>
            <p:cNvSpPr/>
            <p:nvPr/>
          </p:nvSpPr>
          <p:spPr>
            <a:xfrm>
              <a:off x="5782742" y="1918057"/>
              <a:ext cx="93345" cy="93980"/>
            </a:xfrm>
            <a:custGeom>
              <a:avLst/>
              <a:gdLst/>
              <a:ahLst/>
              <a:cxnLst/>
              <a:rect l="l" t="t" r="r" b="b"/>
              <a:pathLst>
                <a:path w="93345" h="93980">
                  <a:moveTo>
                    <a:pt x="0" y="0"/>
                  </a:moveTo>
                  <a:lnTo>
                    <a:pt x="92913" y="93622"/>
                  </a:lnTo>
                </a:path>
              </a:pathLst>
            </a:custGeom>
            <a:ln w="12522">
              <a:solidFill>
                <a:srgbClr val="F48282"/>
              </a:solidFill>
            </a:ln>
          </p:spPr>
          <p:txBody>
            <a:bodyPr wrap="square" lIns="0" tIns="0" rIns="0" bIns="0" rtlCol="0"/>
            <a:lstStyle/>
            <a:p>
              <a:endParaRPr/>
            </a:p>
          </p:txBody>
        </p:sp>
        <p:sp>
          <p:nvSpPr>
            <p:cNvPr id="70" name="object 80">
              <a:extLst>
                <a:ext uri="{FF2B5EF4-FFF2-40B4-BE49-F238E27FC236}">
                  <a16:creationId xmlns:a16="http://schemas.microsoft.com/office/drawing/2014/main" id="{7E33E3BA-4358-4BD6-8AA3-23591C28DA9E}"/>
                </a:ext>
              </a:extLst>
            </p:cNvPr>
            <p:cNvSpPr/>
            <p:nvPr/>
          </p:nvSpPr>
          <p:spPr>
            <a:xfrm>
              <a:off x="5823697"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1" name="object 81">
              <a:extLst>
                <a:ext uri="{FF2B5EF4-FFF2-40B4-BE49-F238E27FC236}">
                  <a16:creationId xmlns:a16="http://schemas.microsoft.com/office/drawing/2014/main" id="{C8BB11A8-7A8D-4DA2-8013-8C8CC86123D6}"/>
                </a:ext>
              </a:extLst>
            </p:cNvPr>
            <p:cNvSpPr/>
            <p:nvPr/>
          </p:nvSpPr>
          <p:spPr>
            <a:xfrm>
              <a:off x="5933691"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2" name="object 82">
              <a:extLst>
                <a:ext uri="{FF2B5EF4-FFF2-40B4-BE49-F238E27FC236}">
                  <a16:creationId xmlns:a16="http://schemas.microsoft.com/office/drawing/2014/main" id="{FD8EB2C6-3478-4658-BFA2-7A15E59C9292}"/>
                </a:ext>
              </a:extLst>
            </p:cNvPr>
            <p:cNvSpPr/>
            <p:nvPr/>
          </p:nvSpPr>
          <p:spPr>
            <a:xfrm>
              <a:off x="604367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3" name="object 83">
              <a:extLst>
                <a:ext uri="{FF2B5EF4-FFF2-40B4-BE49-F238E27FC236}">
                  <a16:creationId xmlns:a16="http://schemas.microsoft.com/office/drawing/2014/main" id="{589F43D4-51FD-482D-A81C-F347DF31842C}"/>
                </a:ext>
              </a:extLst>
            </p:cNvPr>
            <p:cNvSpPr/>
            <p:nvPr/>
          </p:nvSpPr>
          <p:spPr>
            <a:xfrm>
              <a:off x="6153669"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4" name="object 84">
              <a:extLst>
                <a:ext uri="{FF2B5EF4-FFF2-40B4-BE49-F238E27FC236}">
                  <a16:creationId xmlns:a16="http://schemas.microsoft.com/office/drawing/2014/main" id="{E1C3D87B-9C33-4DFE-87A9-0CF17E8BD764}"/>
                </a:ext>
              </a:extLst>
            </p:cNvPr>
            <p:cNvSpPr/>
            <p:nvPr/>
          </p:nvSpPr>
          <p:spPr>
            <a:xfrm>
              <a:off x="6263658" y="1848497"/>
              <a:ext cx="162560" cy="163195"/>
            </a:xfrm>
            <a:custGeom>
              <a:avLst/>
              <a:gdLst/>
              <a:ahLst/>
              <a:cxnLst/>
              <a:rect l="l" t="t" r="r" b="b"/>
              <a:pathLst>
                <a:path w="162560" h="163194">
                  <a:moveTo>
                    <a:pt x="0" y="0"/>
                  </a:moveTo>
                  <a:lnTo>
                    <a:pt x="161947" y="163182"/>
                  </a:lnTo>
                </a:path>
              </a:pathLst>
            </a:custGeom>
            <a:ln w="12522">
              <a:solidFill>
                <a:srgbClr val="F48282"/>
              </a:solidFill>
            </a:ln>
          </p:spPr>
          <p:txBody>
            <a:bodyPr wrap="square" lIns="0" tIns="0" rIns="0" bIns="0" rtlCol="0"/>
            <a:lstStyle/>
            <a:p>
              <a:endParaRPr/>
            </a:p>
          </p:txBody>
        </p:sp>
        <p:sp>
          <p:nvSpPr>
            <p:cNvPr id="75" name="object 85">
              <a:extLst>
                <a:ext uri="{FF2B5EF4-FFF2-40B4-BE49-F238E27FC236}">
                  <a16:creationId xmlns:a16="http://schemas.microsoft.com/office/drawing/2014/main" id="{1F14D728-365F-47FA-9E26-A086DB73937F}"/>
                </a:ext>
              </a:extLst>
            </p:cNvPr>
            <p:cNvSpPr/>
            <p:nvPr/>
          </p:nvSpPr>
          <p:spPr>
            <a:xfrm>
              <a:off x="6373652"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76" name="object 86">
              <a:extLst>
                <a:ext uri="{FF2B5EF4-FFF2-40B4-BE49-F238E27FC236}">
                  <a16:creationId xmlns:a16="http://schemas.microsoft.com/office/drawing/2014/main" id="{9D86AE8A-AE24-4B4D-8037-6CB5858E0633}"/>
                </a:ext>
              </a:extLst>
            </p:cNvPr>
            <p:cNvSpPr/>
            <p:nvPr/>
          </p:nvSpPr>
          <p:spPr>
            <a:xfrm>
              <a:off x="6483645"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77" name="object 87">
              <a:extLst>
                <a:ext uri="{FF2B5EF4-FFF2-40B4-BE49-F238E27FC236}">
                  <a16:creationId xmlns:a16="http://schemas.microsoft.com/office/drawing/2014/main" id="{B131A2A5-1D02-4F1B-9A7B-932C68A63009}"/>
                </a:ext>
              </a:extLst>
            </p:cNvPr>
            <p:cNvSpPr/>
            <p:nvPr/>
          </p:nvSpPr>
          <p:spPr>
            <a:xfrm>
              <a:off x="6593632"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78" name="object 88">
              <a:extLst>
                <a:ext uri="{FF2B5EF4-FFF2-40B4-BE49-F238E27FC236}">
                  <a16:creationId xmlns:a16="http://schemas.microsoft.com/office/drawing/2014/main" id="{37702899-6CB1-47E0-9CAC-44993C9F4F40}"/>
                </a:ext>
              </a:extLst>
            </p:cNvPr>
            <p:cNvSpPr/>
            <p:nvPr/>
          </p:nvSpPr>
          <p:spPr>
            <a:xfrm>
              <a:off x="6703626"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79" name="object 89">
              <a:extLst>
                <a:ext uri="{FF2B5EF4-FFF2-40B4-BE49-F238E27FC236}">
                  <a16:creationId xmlns:a16="http://schemas.microsoft.com/office/drawing/2014/main" id="{F4A0C88A-23B3-4E75-B5FE-D20C5D4C18C2}"/>
                </a:ext>
              </a:extLst>
            </p:cNvPr>
            <p:cNvSpPr/>
            <p:nvPr/>
          </p:nvSpPr>
          <p:spPr>
            <a:xfrm>
              <a:off x="6813613"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0" name="object 90">
              <a:extLst>
                <a:ext uri="{FF2B5EF4-FFF2-40B4-BE49-F238E27FC236}">
                  <a16:creationId xmlns:a16="http://schemas.microsoft.com/office/drawing/2014/main" id="{612F6DCB-ED87-451C-95DE-4A2E4649E4C7}"/>
                </a:ext>
              </a:extLst>
            </p:cNvPr>
            <p:cNvSpPr/>
            <p:nvPr/>
          </p:nvSpPr>
          <p:spPr>
            <a:xfrm>
              <a:off x="6923602"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1" name="object 91">
              <a:extLst>
                <a:ext uri="{FF2B5EF4-FFF2-40B4-BE49-F238E27FC236}">
                  <a16:creationId xmlns:a16="http://schemas.microsoft.com/office/drawing/2014/main" id="{900CE017-D19D-4B86-9AF4-999F4D5C2ADD}"/>
                </a:ext>
              </a:extLst>
            </p:cNvPr>
            <p:cNvSpPr/>
            <p:nvPr/>
          </p:nvSpPr>
          <p:spPr>
            <a:xfrm>
              <a:off x="7033596"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2" name="object 92">
              <a:extLst>
                <a:ext uri="{FF2B5EF4-FFF2-40B4-BE49-F238E27FC236}">
                  <a16:creationId xmlns:a16="http://schemas.microsoft.com/office/drawing/2014/main" id="{EA192E19-60B9-454C-987D-3AFF3265A174}"/>
                </a:ext>
              </a:extLst>
            </p:cNvPr>
            <p:cNvSpPr/>
            <p:nvPr/>
          </p:nvSpPr>
          <p:spPr>
            <a:xfrm>
              <a:off x="7143589"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3" name="object 94">
              <a:extLst>
                <a:ext uri="{FF2B5EF4-FFF2-40B4-BE49-F238E27FC236}">
                  <a16:creationId xmlns:a16="http://schemas.microsoft.com/office/drawing/2014/main" id="{D7F45F3C-8736-454A-B4C4-AF8A9251FE5E}"/>
                </a:ext>
              </a:extLst>
            </p:cNvPr>
            <p:cNvSpPr/>
            <p:nvPr/>
          </p:nvSpPr>
          <p:spPr>
            <a:xfrm>
              <a:off x="7363566"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4" name="object 95">
              <a:extLst>
                <a:ext uri="{FF2B5EF4-FFF2-40B4-BE49-F238E27FC236}">
                  <a16:creationId xmlns:a16="http://schemas.microsoft.com/office/drawing/2014/main" id="{B886E5A4-9556-4AF6-A171-7E597967B6C6}"/>
                </a:ext>
              </a:extLst>
            </p:cNvPr>
            <p:cNvSpPr/>
            <p:nvPr/>
          </p:nvSpPr>
          <p:spPr>
            <a:xfrm>
              <a:off x="7473557"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5" name="object 96">
              <a:extLst>
                <a:ext uri="{FF2B5EF4-FFF2-40B4-BE49-F238E27FC236}">
                  <a16:creationId xmlns:a16="http://schemas.microsoft.com/office/drawing/2014/main" id="{19DB35DB-1F8A-458A-B35F-38F9EC706683}"/>
                </a:ext>
              </a:extLst>
            </p:cNvPr>
            <p:cNvSpPr/>
            <p:nvPr/>
          </p:nvSpPr>
          <p:spPr>
            <a:xfrm>
              <a:off x="7583550"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sp>
          <p:nvSpPr>
            <p:cNvPr id="86" name="object 97">
              <a:extLst>
                <a:ext uri="{FF2B5EF4-FFF2-40B4-BE49-F238E27FC236}">
                  <a16:creationId xmlns:a16="http://schemas.microsoft.com/office/drawing/2014/main" id="{60E2D8AB-C2F9-4A01-8B05-5F36EFB501EB}"/>
                </a:ext>
              </a:extLst>
            </p:cNvPr>
            <p:cNvSpPr/>
            <p:nvPr/>
          </p:nvSpPr>
          <p:spPr>
            <a:xfrm>
              <a:off x="7693537" y="1848497"/>
              <a:ext cx="162560" cy="163195"/>
            </a:xfrm>
            <a:custGeom>
              <a:avLst/>
              <a:gdLst/>
              <a:ahLst/>
              <a:cxnLst/>
              <a:rect l="l" t="t" r="r" b="b"/>
              <a:pathLst>
                <a:path w="162559" h="163194">
                  <a:moveTo>
                    <a:pt x="0" y="0"/>
                  </a:moveTo>
                  <a:lnTo>
                    <a:pt x="161947" y="163182"/>
                  </a:lnTo>
                </a:path>
              </a:pathLst>
            </a:custGeom>
            <a:ln w="12522">
              <a:solidFill>
                <a:srgbClr val="F48282"/>
              </a:solidFill>
            </a:ln>
          </p:spPr>
          <p:txBody>
            <a:bodyPr wrap="square" lIns="0" tIns="0" rIns="0" bIns="0" rtlCol="0"/>
            <a:lstStyle/>
            <a:p>
              <a:endParaRPr/>
            </a:p>
          </p:txBody>
        </p:sp>
      </p:grpSp>
      <p:pic>
        <p:nvPicPr>
          <p:cNvPr id="87" name="object 98">
            <a:extLst>
              <a:ext uri="{FF2B5EF4-FFF2-40B4-BE49-F238E27FC236}">
                <a16:creationId xmlns:a16="http://schemas.microsoft.com/office/drawing/2014/main" id="{54D57589-C789-4D51-BE20-81F19EBDD2FE}"/>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grpSp>
        <p:nvGrpSpPr>
          <p:cNvPr id="88" name="Group 87">
            <a:extLst>
              <a:ext uri="{FF2B5EF4-FFF2-40B4-BE49-F238E27FC236}">
                <a16:creationId xmlns:a16="http://schemas.microsoft.com/office/drawing/2014/main" id="{9D0C0026-1014-4BCE-8F5B-2FFD899E595A}"/>
              </a:ext>
            </a:extLst>
          </p:cNvPr>
          <p:cNvGrpSpPr/>
          <p:nvPr userDrawn="1"/>
        </p:nvGrpSpPr>
        <p:grpSpPr>
          <a:xfrm>
            <a:off x="5665381" y="4486084"/>
            <a:ext cx="4201401" cy="1710309"/>
            <a:chOff x="5665381" y="4486084"/>
            <a:chExt cx="4201401" cy="1710309"/>
          </a:xfrm>
        </p:grpSpPr>
        <p:sp>
          <p:nvSpPr>
            <p:cNvPr id="89" name="object 6">
              <a:extLst>
                <a:ext uri="{FF2B5EF4-FFF2-40B4-BE49-F238E27FC236}">
                  <a16:creationId xmlns:a16="http://schemas.microsoft.com/office/drawing/2014/main" id="{8F8E84C2-875A-4D37-9401-AC9E6214316D}"/>
                </a:ext>
              </a:extLst>
            </p:cNvPr>
            <p:cNvSpPr txBox="1"/>
            <p:nvPr/>
          </p:nvSpPr>
          <p:spPr>
            <a:xfrm>
              <a:off x="6772988" y="4622734"/>
              <a:ext cx="3093794" cy="320601"/>
            </a:xfrm>
            <a:prstGeom prst="rect">
              <a:avLst/>
            </a:prstGeom>
          </p:spPr>
          <p:txBody>
            <a:bodyPr vert="horz" wrap="square" lIns="0" tIns="12700" rIns="0" bIns="0" rtlCol="0">
              <a:spAutoFit/>
            </a:bodyPr>
            <a:lstStyle/>
            <a:p>
              <a:pPr marL="12700">
                <a:lnSpc>
                  <a:spcPct val="100000"/>
                </a:lnSpc>
                <a:spcBef>
                  <a:spcPts val="100"/>
                </a:spcBef>
              </a:pPr>
              <a:r>
                <a:rPr sz="2000" spc="310" dirty="0" err="1">
                  <a:solidFill>
                    <a:srgbClr val="2B3D4F"/>
                  </a:solidFill>
                  <a:latin typeface="TitlingGothicFB Medium" pitchFamily="2" charset="77"/>
                  <a:cs typeface="Tahoma"/>
                </a:rPr>
                <a:t>Uptat</a:t>
              </a:r>
              <a:r>
                <a:rPr sz="2000" spc="-85" dirty="0">
                  <a:solidFill>
                    <a:srgbClr val="2B3D4F"/>
                  </a:solidFill>
                  <a:latin typeface="TitlingGothicFB Medium" pitchFamily="2" charset="77"/>
                  <a:cs typeface="Tahoma"/>
                </a:rPr>
                <a:t> </a:t>
              </a:r>
              <a:r>
                <a:rPr sz="2000" spc="210" dirty="0">
                  <a:solidFill>
                    <a:srgbClr val="2B3D4F"/>
                  </a:solidFill>
                  <a:latin typeface="TitlingGothicFB Medium" pitchFamily="2" charset="77"/>
                  <a:cs typeface="Tahoma"/>
                </a:rPr>
                <a:t>i</a:t>
              </a:r>
              <a:r>
                <a:rPr lang="en-US" sz="2000" spc="210" dirty="0">
                  <a:solidFill>
                    <a:srgbClr val="2B3D4F"/>
                  </a:solidFill>
                  <a:latin typeface="TitlingGothicFB Medium" pitchFamily="2" charset="77"/>
                  <a:cs typeface="Tahoma"/>
                </a:rPr>
                <a:t>n</a:t>
              </a:r>
              <a:r>
                <a:rPr sz="2000" spc="-85" dirty="0">
                  <a:solidFill>
                    <a:srgbClr val="2B3D4F"/>
                  </a:solidFill>
                  <a:latin typeface="TitlingGothicFB Medium" pitchFamily="2" charset="77"/>
                  <a:cs typeface="Tahoma"/>
                </a:rPr>
                <a:t> </a:t>
              </a:r>
              <a:r>
                <a:rPr sz="2000" spc="370" dirty="0">
                  <a:solidFill>
                    <a:srgbClr val="2B3D4F"/>
                  </a:solidFill>
                  <a:latin typeface="TitlingGothicFB Medium" pitchFamily="2" charset="77"/>
                  <a:cs typeface="Tahoma"/>
                </a:rPr>
                <a:t>ped</a:t>
              </a:r>
              <a:r>
                <a:rPr sz="2000" spc="-85" dirty="0">
                  <a:solidFill>
                    <a:srgbClr val="2B3D4F"/>
                  </a:solidFill>
                  <a:latin typeface="TitlingGothicFB Medium" pitchFamily="2" charset="77"/>
                  <a:cs typeface="Tahoma"/>
                </a:rPr>
                <a:t> </a:t>
              </a:r>
              <a:r>
                <a:rPr sz="2000" spc="265" dirty="0">
                  <a:solidFill>
                    <a:srgbClr val="2B3D4F"/>
                  </a:solidFill>
                  <a:latin typeface="TitlingGothicFB Medium" pitchFamily="2" charset="77"/>
                  <a:cs typeface="Tahoma"/>
                </a:rPr>
                <a:t>qui</a:t>
              </a:r>
              <a:endParaRPr sz="2000" dirty="0">
                <a:latin typeface="TitlingGothicFB Medium" pitchFamily="2" charset="77"/>
                <a:cs typeface="Tahoma"/>
              </a:endParaRPr>
            </a:p>
          </p:txBody>
        </p:sp>
        <p:sp>
          <p:nvSpPr>
            <p:cNvPr id="90" name="object 7">
              <a:extLst>
                <a:ext uri="{FF2B5EF4-FFF2-40B4-BE49-F238E27FC236}">
                  <a16:creationId xmlns:a16="http://schemas.microsoft.com/office/drawing/2014/main" id="{D27BE907-DEEF-4B35-BBC0-1D050B23A795}"/>
                </a:ext>
              </a:extLst>
            </p:cNvPr>
            <p:cNvSpPr txBox="1"/>
            <p:nvPr/>
          </p:nvSpPr>
          <p:spPr>
            <a:xfrm>
              <a:off x="6772988" y="5072314"/>
              <a:ext cx="2155110" cy="842282"/>
            </a:xfrm>
            <a:prstGeom prst="rect">
              <a:avLst/>
            </a:prstGeom>
          </p:spPr>
          <p:txBody>
            <a:bodyPr vert="horz" wrap="square" lIns="0" tIns="60325" rIns="0" bIns="0" rtlCol="0">
              <a:spAutoFit/>
            </a:bodyPr>
            <a:lstStyle/>
            <a:p>
              <a:pPr marL="184150" indent="-171450">
                <a:lnSpc>
                  <a:spcPct val="150000"/>
                </a:lnSpc>
                <a:spcBef>
                  <a:spcPts val="475"/>
                </a:spcBef>
                <a:spcAft>
                  <a:spcPts val="25"/>
                </a:spcAft>
                <a:buClr>
                  <a:srgbClr val="4EBFEE"/>
                </a:buClr>
                <a:buFont typeface="Tahoma" panose="020B0604030504040204" pitchFamily="34" charset="0"/>
                <a:buChar char="»"/>
                <a:tabLst>
                  <a:tab pos="240665" algn="l"/>
                </a:tabLst>
              </a:pPr>
              <a:r>
                <a:rPr lang="en-US" sz="700" spc="135" dirty="0">
                  <a:solidFill>
                    <a:schemeClr val="tx2"/>
                  </a:solidFill>
                  <a:latin typeface="TitlingGothicFB Medium" pitchFamily="2" charset="77"/>
                  <a:cs typeface="Tahoma"/>
                </a:rPr>
                <a:t>Improved</a:t>
              </a:r>
              <a:r>
                <a:rPr lang="en-US" sz="700" spc="-60" dirty="0">
                  <a:solidFill>
                    <a:schemeClr val="tx2"/>
                  </a:solidFill>
                  <a:latin typeface="TitlingGothicFB Medium" pitchFamily="2" charset="77"/>
                  <a:cs typeface="Tahoma"/>
                </a:rPr>
                <a:t> </a:t>
              </a:r>
              <a:r>
                <a:rPr lang="en-US" sz="700" spc="140" dirty="0">
                  <a:solidFill>
                    <a:schemeClr val="tx2"/>
                  </a:solidFill>
                  <a:latin typeface="TitlingGothicFB Medium" pitchFamily="2" charset="77"/>
                  <a:cs typeface="Tahoma"/>
                </a:rPr>
                <a:t>cost</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controls</a:t>
              </a:r>
              <a:endParaRPr lang="en-US"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lang="en-US" sz="700" spc="204" dirty="0">
                  <a:solidFill>
                    <a:schemeClr val="tx2"/>
                  </a:solidFill>
                  <a:latin typeface="TitlingGothicFB Medium" pitchFamily="2" charset="77"/>
                  <a:cs typeface="Tahoma"/>
                </a:rPr>
                <a:t>B</a:t>
              </a:r>
              <a:r>
                <a:rPr lang="en-US" sz="700" spc="130" dirty="0">
                  <a:solidFill>
                    <a:schemeClr val="tx2"/>
                  </a:solidFill>
                  <a:latin typeface="TitlingGothicFB Medium" pitchFamily="2" charset="77"/>
                  <a:cs typeface="Tahoma"/>
                </a:rPr>
                <a:t>e</a:t>
              </a:r>
              <a:r>
                <a:rPr lang="en-US" sz="700" spc="90" dirty="0">
                  <a:solidFill>
                    <a:schemeClr val="tx2"/>
                  </a:solidFill>
                  <a:latin typeface="TitlingGothicFB Medium" pitchFamily="2" charset="77"/>
                  <a:cs typeface="Tahoma"/>
                </a:rPr>
                <a:t>t</a:t>
              </a:r>
              <a:r>
                <a:rPr lang="en-US" sz="700" spc="70" dirty="0">
                  <a:solidFill>
                    <a:schemeClr val="tx2"/>
                  </a:solidFill>
                  <a:latin typeface="TitlingGothicFB Medium" pitchFamily="2" charset="77"/>
                  <a:cs typeface="Tahoma"/>
                </a:rPr>
                <a:t>t</a:t>
              </a:r>
              <a:r>
                <a:rPr lang="en-US" sz="700" spc="130" dirty="0">
                  <a:solidFill>
                    <a:schemeClr val="tx2"/>
                  </a:solidFill>
                  <a:latin typeface="TitlingGothicFB Medium" pitchFamily="2" charset="77"/>
                  <a:cs typeface="Tahoma"/>
                </a:rPr>
                <a:t>e</a:t>
              </a:r>
              <a:r>
                <a:rPr lang="en-US" sz="700" spc="125" dirty="0">
                  <a:solidFill>
                    <a:schemeClr val="tx2"/>
                  </a:solidFill>
                  <a:latin typeface="TitlingGothicFB Medium" pitchFamily="2" charset="77"/>
                  <a:cs typeface="Tahoma"/>
                </a:rPr>
                <a:t>r</a:t>
              </a:r>
              <a:r>
                <a:rPr lang="en-US" sz="700" spc="-40" dirty="0">
                  <a:solidFill>
                    <a:schemeClr val="tx2"/>
                  </a:solidFill>
                  <a:latin typeface="TitlingGothicFB Medium" pitchFamily="2" charset="77"/>
                  <a:cs typeface="Tahoma"/>
                </a:rPr>
                <a:t> </a:t>
              </a:r>
              <a:r>
                <a:rPr lang="en-US" sz="700" spc="140" dirty="0">
                  <a:solidFill>
                    <a:schemeClr val="tx2"/>
                  </a:solidFill>
                  <a:latin typeface="TitlingGothicFB Medium" pitchFamily="2" charset="77"/>
                  <a:cs typeface="Tahoma"/>
                </a:rPr>
                <a:t>b</a:t>
              </a:r>
              <a:r>
                <a:rPr lang="en-US" sz="700" spc="100" dirty="0">
                  <a:solidFill>
                    <a:schemeClr val="tx2"/>
                  </a:solidFill>
                  <a:latin typeface="TitlingGothicFB Medium" pitchFamily="2" charset="77"/>
                  <a:cs typeface="Tahoma"/>
                </a:rPr>
                <a:t>u</a:t>
              </a:r>
              <a:r>
                <a:rPr lang="en-US" sz="700" spc="140" dirty="0">
                  <a:solidFill>
                    <a:schemeClr val="tx2"/>
                  </a:solidFill>
                  <a:latin typeface="TitlingGothicFB Medium" pitchFamily="2" charset="77"/>
                  <a:cs typeface="Tahoma"/>
                </a:rPr>
                <a:t>d</a:t>
              </a:r>
              <a:r>
                <a:rPr lang="en-US" sz="700" spc="85" dirty="0">
                  <a:solidFill>
                    <a:schemeClr val="tx2"/>
                  </a:solidFill>
                  <a:latin typeface="TitlingGothicFB Medium" pitchFamily="2" charset="77"/>
                  <a:cs typeface="Tahoma"/>
                </a:rPr>
                <a:t>g</a:t>
              </a:r>
              <a:r>
                <a:rPr lang="en-US" sz="700" spc="130" dirty="0">
                  <a:solidFill>
                    <a:schemeClr val="tx2"/>
                  </a:solidFill>
                  <a:latin typeface="TitlingGothicFB Medium" pitchFamily="2" charset="77"/>
                  <a:cs typeface="Tahoma"/>
                </a:rPr>
                <a:t>e</a:t>
              </a:r>
              <a:r>
                <a:rPr lang="en-US" sz="700" spc="80" dirty="0">
                  <a:solidFill>
                    <a:schemeClr val="tx2"/>
                  </a:solidFill>
                  <a:latin typeface="TitlingGothicFB Medium" pitchFamily="2" charset="77"/>
                  <a:cs typeface="Tahoma"/>
                </a:rPr>
                <a:t>t</a:t>
              </a:r>
              <a:r>
                <a:rPr lang="en-US" sz="700" spc="50" dirty="0">
                  <a:solidFill>
                    <a:schemeClr val="tx2"/>
                  </a:solidFill>
                  <a:latin typeface="TitlingGothicFB Medium" pitchFamily="2" charset="77"/>
                  <a:cs typeface="Tahoma"/>
                </a:rPr>
                <a:t>i</a:t>
              </a:r>
              <a:r>
                <a:rPr lang="en-US" sz="700" spc="110" dirty="0">
                  <a:solidFill>
                    <a:schemeClr val="tx2"/>
                  </a:solidFill>
                  <a:latin typeface="TitlingGothicFB Medium" pitchFamily="2" charset="77"/>
                  <a:cs typeface="Tahoma"/>
                </a:rPr>
                <a:t>n</a:t>
              </a:r>
              <a:r>
                <a:rPr lang="en-US" sz="700" spc="90" dirty="0">
                  <a:solidFill>
                    <a:schemeClr val="tx2"/>
                  </a:solidFill>
                  <a:latin typeface="TitlingGothicFB Medium" pitchFamily="2" charset="77"/>
                  <a:cs typeface="Tahoma"/>
                </a:rPr>
                <a:t>g</a:t>
              </a:r>
              <a:endParaRPr lang="en-US" sz="700" dirty="0">
                <a:solidFill>
                  <a:schemeClr val="tx2"/>
                </a:solidFill>
                <a:latin typeface="TitlingGothicFB Medium" pitchFamily="2" charset="77"/>
                <a:cs typeface="Tahoma"/>
              </a:endParaRPr>
            </a:p>
            <a:p>
              <a:pPr marL="184150" indent="-171450">
                <a:lnSpc>
                  <a:spcPct val="150000"/>
                </a:lnSpc>
                <a:spcBef>
                  <a:spcPts val="375"/>
                </a:spcBef>
                <a:spcAft>
                  <a:spcPts val="25"/>
                </a:spcAft>
                <a:buClr>
                  <a:srgbClr val="4EBFEE"/>
                </a:buClr>
                <a:buFont typeface="Tahoma" panose="020B0604030504040204" pitchFamily="34" charset="0"/>
                <a:buChar char="»"/>
                <a:tabLst>
                  <a:tab pos="240665" algn="l"/>
                </a:tabLst>
              </a:pPr>
              <a:r>
                <a:rPr lang="en-US" sz="700" spc="140" dirty="0">
                  <a:solidFill>
                    <a:schemeClr val="tx2"/>
                  </a:solidFill>
                  <a:latin typeface="TitlingGothicFB Medium" pitchFamily="2" charset="77"/>
                  <a:cs typeface="Tahoma"/>
                </a:rPr>
                <a:t>Decreased</a:t>
              </a:r>
              <a:r>
                <a:rPr lang="en-US" sz="700" spc="-70" dirty="0">
                  <a:solidFill>
                    <a:schemeClr val="tx2"/>
                  </a:solidFill>
                  <a:latin typeface="TitlingGothicFB Medium" pitchFamily="2" charset="77"/>
                  <a:cs typeface="Tahoma"/>
                </a:rPr>
                <a:t> </a:t>
              </a:r>
              <a:r>
                <a:rPr lang="en-US" sz="700" spc="114" dirty="0">
                  <a:solidFill>
                    <a:schemeClr val="tx2"/>
                  </a:solidFill>
                  <a:latin typeface="TitlingGothicFB Medium" pitchFamily="2" charset="77"/>
                  <a:cs typeface="Tahoma"/>
                </a:rPr>
                <a:t>overtime</a:t>
              </a:r>
              <a:endParaRPr lang="en-US"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lang="en-US" sz="700" spc="110" dirty="0">
                  <a:solidFill>
                    <a:schemeClr val="tx2"/>
                  </a:solidFill>
                  <a:latin typeface="TitlingGothicFB Medium" pitchFamily="2" charset="77"/>
                  <a:cs typeface="Tahoma"/>
                </a:rPr>
                <a:t>Improved</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employee</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morale</a:t>
              </a:r>
              <a:endParaRPr lang="en-US" sz="700" dirty="0">
                <a:solidFill>
                  <a:schemeClr val="tx2"/>
                </a:solidFill>
                <a:latin typeface="TitlingGothicFB Medium" pitchFamily="2" charset="77"/>
                <a:cs typeface="Tahoma"/>
              </a:endParaRPr>
            </a:p>
          </p:txBody>
        </p:sp>
        <p:sp>
          <p:nvSpPr>
            <p:cNvPr id="91" name="object 12">
              <a:extLst>
                <a:ext uri="{FF2B5EF4-FFF2-40B4-BE49-F238E27FC236}">
                  <a16:creationId xmlns:a16="http://schemas.microsoft.com/office/drawing/2014/main" id="{E77117A4-20DF-4BC1-A401-6F9F1FC11971}"/>
                </a:ext>
              </a:extLst>
            </p:cNvPr>
            <p:cNvSpPr/>
            <p:nvPr/>
          </p:nvSpPr>
          <p:spPr>
            <a:xfrm>
              <a:off x="6402151" y="4586668"/>
              <a:ext cx="0" cy="1609725"/>
            </a:xfrm>
            <a:custGeom>
              <a:avLst/>
              <a:gdLst/>
              <a:ahLst/>
              <a:cxnLst/>
              <a:rect l="l" t="t" r="r" b="b"/>
              <a:pathLst>
                <a:path h="1609725">
                  <a:moveTo>
                    <a:pt x="0" y="0"/>
                  </a:moveTo>
                  <a:lnTo>
                    <a:pt x="0" y="1609344"/>
                  </a:lnTo>
                </a:path>
              </a:pathLst>
            </a:custGeom>
            <a:ln w="12700">
              <a:solidFill>
                <a:srgbClr val="2C3D4F"/>
              </a:solidFill>
            </a:ln>
          </p:spPr>
          <p:txBody>
            <a:bodyPr wrap="square" lIns="0" tIns="0" rIns="0" bIns="0" rtlCol="0"/>
            <a:lstStyle/>
            <a:p>
              <a:endParaRPr/>
            </a:p>
          </p:txBody>
        </p:sp>
        <p:sp>
          <p:nvSpPr>
            <p:cNvPr id="92" name="object 16">
              <a:extLst>
                <a:ext uri="{FF2B5EF4-FFF2-40B4-BE49-F238E27FC236}">
                  <a16:creationId xmlns:a16="http://schemas.microsoft.com/office/drawing/2014/main" id="{A65DEBA9-78A6-40A2-967B-D18B9AA67061}"/>
                </a:ext>
              </a:extLst>
            </p:cNvPr>
            <p:cNvSpPr/>
            <p:nvPr/>
          </p:nvSpPr>
          <p:spPr>
            <a:xfrm>
              <a:off x="5665381" y="4486084"/>
              <a:ext cx="372110" cy="668020"/>
            </a:xfrm>
            <a:custGeom>
              <a:avLst/>
              <a:gdLst/>
              <a:ahLst/>
              <a:cxnLst/>
              <a:rect l="l" t="t" r="r" b="b"/>
              <a:pathLst>
                <a:path w="372110" h="668020">
                  <a:moveTo>
                    <a:pt x="81457" y="202514"/>
                  </a:moveTo>
                  <a:lnTo>
                    <a:pt x="74434" y="195491"/>
                  </a:lnTo>
                  <a:lnTo>
                    <a:pt x="7023" y="195491"/>
                  </a:lnTo>
                  <a:lnTo>
                    <a:pt x="0" y="202514"/>
                  </a:lnTo>
                  <a:lnTo>
                    <a:pt x="0" y="261251"/>
                  </a:lnTo>
                  <a:lnTo>
                    <a:pt x="0" y="269913"/>
                  </a:lnTo>
                  <a:lnTo>
                    <a:pt x="7023" y="276948"/>
                  </a:lnTo>
                  <a:lnTo>
                    <a:pt x="74434" y="276948"/>
                  </a:lnTo>
                  <a:lnTo>
                    <a:pt x="81457" y="269913"/>
                  </a:lnTo>
                  <a:lnTo>
                    <a:pt x="81457" y="202514"/>
                  </a:lnTo>
                  <a:close/>
                </a:path>
                <a:path w="372110" h="668020">
                  <a:moveTo>
                    <a:pt x="81457" y="104775"/>
                  </a:moveTo>
                  <a:lnTo>
                    <a:pt x="74434" y="97751"/>
                  </a:lnTo>
                  <a:lnTo>
                    <a:pt x="7023" y="97751"/>
                  </a:lnTo>
                  <a:lnTo>
                    <a:pt x="0" y="104775"/>
                  </a:lnTo>
                  <a:lnTo>
                    <a:pt x="0" y="163512"/>
                  </a:lnTo>
                  <a:lnTo>
                    <a:pt x="0" y="172173"/>
                  </a:lnTo>
                  <a:lnTo>
                    <a:pt x="7023" y="179209"/>
                  </a:lnTo>
                  <a:lnTo>
                    <a:pt x="74434" y="179209"/>
                  </a:lnTo>
                  <a:lnTo>
                    <a:pt x="81457" y="172173"/>
                  </a:lnTo>
                  <a:lnTo>
                    <a:pt x="81457" y="104775"/>
                  </a:lnTo>
                  <a:close/>
                </a:path>
                <a:path w="372110" h="668020">
                  <a:moveTo>
                    <a:pt x="81470" y="7023"/>
                  </a:moveTo>
                  <a:lnTo>
                    <a:pt x="74447" y="0"/>
                  </a:lnTo>
                  <a:lnTo>
                    <a:pt x="7035" y="0"/>
                  </a:lnTo>
                  <a:lnTo>
                    <a:pt x="12" y="7023"/>
                  </a:lnTo>
                  <a:lnTo>
                    <a:pt x="12" y="74434"/>
                  </a:lnTo>
                  <a:lnTo>
                    <a:pt x="7035" y="81457"/>
                  </a:lnTo>
                  <a:lnTo>
                    <a:pt x="65773" y="81457"/>
                  </a:lnTo>
                  <a:lnTo>
                    <a:pt x="74447" y="81457"/>
                  </a:lnTo>
                  <a:lnTo>
                    <a:pt x="81470" y="74434"/>
                  </a:lnTo>
                  <a:lnTo>
                    <a:pt x="81470" y="7023"/>
                  </a:lnTo>
                  <a:close/>
                </a:path>
                <a:path w="372110" h="668020">
                  <a:moveTo>
                    <a:pt x="178193" y="300266"/>
                  </a:moveTo>
                  <a:lnTo>
                    <a:pt x="171170" y="293243"/>
                  </a:lnTo>
                  <a:lnTo>
                    <a:pt x="103759" y="293243"/>
                  </a:lnTo>
                  <a:lnTo>
                    <a:pt x="96735" y="300266"/>
                  </a:lnTo>
                  <a:lnTo>
                    <a:pt x="96735" y="359003"/>
                  </a:lnTo>
                  <a:lnTo>
                    <a:pt x="96735" y="367677"/>
                  </a:lnTo>
                  <a:lnTo>
                    <a:pt x="103759" y="374700"/>
                  </a:lnTo>
                  <a:lnTo>
                    <a:pt x="171170" y="374700"/>
                  </a:lnTo>
                  <a:lnTo>
                    <a:pt x="178193" y="367677"/>
                  </a:lnTo>
                  <a:lnTo>
                    <a:pt x="178193" y="300266"/>
                  </a:lnTo>
                  <a:close/>
                </a:path>
                <a:path w="372110" h="668020">
                  <a:moveTo>
                    <a:pt x="274916" y="300266"/>
                  </a:moveTo>
                  <a:lnTo>
                    <a:pt x="267893" y="293243"/>
                  </a:lnTo>
                  <a:lnTo>
                    <a:pt x="200482" y="293243"/>
                  </a:lnTo>
                  <a:lnTo>
                    <a:pt x="193459" y="300266"/>
                  </a:lnTo>
                  <a:lnTo>
                    <a:pt x="193459" y="359003"/>
                  </a:lnTo>
                  <a:lnTo>
                    <a:pt x="193459" y="367677"/>
                  </a:lnTo>
                  <a:lnTo>
                    <a:pt x="200482" y="374700"/>
                  </a:lnTo>
                  <a:lnTo>
                    <a:pt x="267893" y="374700"/>
                  </a:lnTo>
                  <a:lnTo>
                    <a:pt x="274916" y="367677"/>
                  </a:lnTo>
                  <a:lnTo>
                    <a:pt x="274916" y="300266"/>
                  </a:lnTo>
                  <a:close/>
                </a:path>
                <a:path w="372110" h="668020">
                  <a:moveTo>
                    <a:pt x="371640" y="495757"/>
                  </a:moveTo>
                  <a:lnTo>
                    <a:pt x="364617" y="488734"/>
                  </a:lnTo>
                  <a:lnTo>
                    <a:pt x="297205" y="488734"/>
                  </a:lnTo>
                  <a:lnTo>
                    <a:pt x="290182" y="495757"/>
                  </a:lnTo>
                  <a:lnTo>
                    <a:pt x="290182" y="554494"/>
                  </a:lnTo>
                  <a:lnTo>
                    <a:pt x="290182" y="563156"/>
                  </a:lnTo>
                  <a:lnTo>
                    <a:pt x="297205" y="570191"/>
                  </a:lnTo>
                  <a:lnTo>
                    <a:pt x="364617" y="570191"/>
                  </a:lnTo>
                  <a:lnTo>
                    <a:pt x="371640" y="563156"/>
                  </a:lnTo>
                  <a:lnTo>
                    <a:pt x="371640" y="495757"/>
                  </a:lnTo>
                  <a:close/>
                </a:path>
                <a:path w="372110" h="668020">
                  <a:moveTo>
                    <a:pt x="371640" y="398005"/>
                  </a:moveTo>
                  <a:lnTo>
                    <a:pt x="364617" y="390982"/>
                  </a:lnTo>
                  <a:lnTo>
                    <a:pt x="297205" y="390982"/>
                  </a:lnTo>
                  <a:lnTo>
                    <a:pt x="290182" y="398005"/>
                  </a:lnTo>
                  <a:lnTo>
                    <a:pt x="290182" y="456742"/>
                  </a:lnTo>
                  <a:lnTo>
                    <a:pt x="290182" y="465404"/>
                  </a:lnTo>
                  <a:lnTo>
                    <a:pt x="297205" y="472440"/>
                  </a:lnTo>
                  <a:lnTo>
                    <a:pt x="364617" y="472440"/>
                  </a:lnTo>
                  <a:lnTo>
                    <a:pt x="371640" y="465404"/>
                  </a:lnTo>
                  <a:lnTo>
                    <a:pt x="371640" y="398005"/>
                  </a:lnTo>
                  <a:close/>
                </a:path>
                <a:path w="372110" h="668020">
                  <a:moveTo>
                    <a:pt x="371640" y="300266"/>
                  </a:moveTo>
                  <a:lnTo>
                    <a:pt x="364617" y="293243"/>
                  </a:lnTo>
                  <a:lnTo>
                    <a:pt x="297205" y="293243"/>
                  </a:lnTo>
                  <a:lnTo>
                    <a:pt x="290182" y="300266"/>
                  </a:lnTo>
                  <a:lnTo>
                    <a:pt x="290182" y="359003"/>
                  </a:lnTo>
                  <a:lnTo>
                    <a:pt x="290182" y="367677"/>
                  </a:lnTo>
                  <a:lnTo>
                    <a:pt x="297205" y="374700"/>
                  </a:lnTo>
                  <a:lnTo>
                    <a:pt x="364617" y="374700"/>
                  </a:lnTo>
                  <a:lnTo>
                    <a:pt x="371640" y="367677"/>
                  </a:lnTo>
                  <a:lnTo>
                    <a:pt x="371640" y="300266"/>
                  </a:lnTo>
                  <a:close/>
                </a:path>
                <a:path w="372110" h="668020">
                  <a:moveTo>
                    <a:pt x="371640" y="202514"/>
                  </a:moveTo>
                  <a:lnTo>
                    <a:pt x="364617" y="195491"/>
                  </a:lnTo>
                  <a:lnTo>
                    <a:pt x="297205" y="195491"/>
                  </a:lnTo>
                  <a:lnTo>
                    <a:pt x="290182" y="202514"/>
                  </a:lnTo>
                  <a:lnTo>
                    <a:pt x="290182" y="261251"/>
                  </a:lnTo>
                  <a:lnTo>
                    <a:pt x="290182" y="269913"/>
                  </a:lnTo>
                  <a:lnTo>
                    <a:pt x="297205" y="276948"/>
                  </a:lnTo>
                  <a:lnTo>
                    <a:pt x="364617" y="276948"/>
                  </a:lnTo>
                  <a:lnTo>
                    <a:pt x="371640" y="269913"/>
                  </a:lnTo>
                  <a:lnTo>
                    <a:pt x="371640" y="202514"/>
                  </a:lnTo>
                  <a:close/>
                </a:path>
                <a:path w="372110" h="668020">
                  <a:moveTo>
                    <a:pt x="371640" y="104775"/>
                  </a:moveTo>
                  <a:lnTo>
                    <a:pt x="364617" y="97751"/>
                  </a:lnTo>
                  <a:lnTo>
                    <a:pt x="297205" y="97751"/>
                  </a:lnTo>
                  <a:lnTo>
                    <a:pt x="290182" y="104775"/>
                  </a:lnTo>
                  <a:lnTo>
                    <a:pt x="290182" y="163512"/>
                  </a:lnTo>
                  <a:lnTo>
                    <a:pt x="290182" y="172173"/>
                  </a:lnTo>
                  <a:lnTo>
                    <a:pt x="297205" y="179209"/>
                  </a:lnTo>
                  <a:lnTo>
                    <a:pt x="364617" y="179209"/>
                  </a:lnTo>
                  <a:lnTo>
                    <a:pt x="371640" y="172173"/>
                  </a:lnTo>
                  <a:lnTo>
                    <a:pt x="371640" y="104775"/>
                  </a:lnTo>
                  <a:close/>
                </a:path>
                <a:path w="372110" h="668020">
                  <a:moveTo>
                    <a:pt x="371640" y="7035"/>
                  </a:moveTo>
                  <a:lnTo>
                    <a:pt x="364617" y="12"/>
                  </a:lnTo>
                  <a:lnTo>
                    <a:pt x="297205" y="12"/>
                  </a:lnTo>
                  <a:lnTo>
                    <a:pt x="290182" y="7035"/>
                  </a:lnTo>
                  <a:lnTo>
                    <a:pt x="290182" y="65773"/>
                  </a:lnTo>
                  <a:lnTo>
                    <a:pt x="290182" y="74434"/>
                  </a:lnTo>
                  <a:lnTo>
                    <a:pt x="297205" y="81470"/>
                  </a:lnTo>
                  <a:lnTo>
                    <a:pt x="364617" y="81470"/>
                  </a:lnTo>
                  <a:lnTo>
                    <a:pt x="371640" y="74434"/>
                  </a:lnTo>
                  <a:lnTo>
                    <a:pt x="371640" y="7035"/>
                  </a:lnTo>
                  <a:close/>
                </a:path>
                <a:path w="372110" h="668020">
                  <a:moveTo>
                    <a:pt x="371652" y="593496"/>
                  </a:moveTo>
                  <a:lnTo>
                    <a:pt x="364617" y="586473"/>
                  </a:lnTo>
                  <a:lnTo>
                    <a:pt x="297218" y="586473"/>
                  </a:lnTo>
                  <a:lnTo>
                    <a:pt x="290195" y="593496"/>
                  </a:lnTo>
                  <a:lnTo>
                    <a:pt x="290195" y="660908"/>
                  </a:lnTo>
                  <a:lnTo>
                    <a:pt x="297218" y="667931"/>
                  </a:lnTo>
                  <a:lnTo>
                    <a:pt x="355955" y="667931"/>
                  </a:lnTo>
                  <a:lnTo>
                    <a:pt x="364617" y="667931"/>
                  </a:lnTo>
                  <a:lnTo>
                    <a:pt x="371652" y="660908"/>
                  </a:lnTo>
                  <a:lnTo>
                    <a:pt x="371652" y="593496"/>
                  </a:lnTo>
                  <a:close/>
                </a:path>
              </a:pathLst>
            </a:custGeom>
            <a:solidFill>
              <a:srgbClr val="B5D335"/>
            </a:solidFill>
          </p:spPr>
          <p:txBody>
            <a:bodyPr wrap="square" lIns="0" tIns="0" rIns="0" bIns="0" rtlCol="0"/>
            <a:lstStyle/>
            <a:p>
              <a:endParaRPr/>
            </a:p>
          </p:txBody>
        </p:sp>
      </p:grpSp>
      <p:grpSp>
        <p:nvGrpSpPr>
          <p:cNvPr id="93" name="Group 92">
            <a:extLst>
              <a:ext uri="{FF2B5EF4-FFF2-40B4-BE49-F238E27FC236}">
                <a16:creationId xmlns:a16="http://schemas.microsoft.com/office/drawing/2014/main" id="{3C5179FD-F8C3-41CF-ACA6-974C589171D7}"/>
              </a:ext>
            </a:extLst>
          </p:cNvPr>
          <p:cNvGrpSpPr/>
          <p:nvPr userDrawn="1"/>
        </p:nvGrpSpPr>
        <p:grpSpPr>
          <a:xfrm>
            <a:off x="807598" y="2433463"/>
            <a:ext cx="4133363" cy="1609725"/>
            <a:chOff x="807598" y="2433463"/>
            <a:chExt cx="4133363" cy="1609725"/>
          </a:xfrm>
        </p:grpSpPr>
        <p:sp>
          <p:nvSpPr>
            <p:cNvPr id="94" name="object 2">
              <a:extLst>
                <a:ext uri="{FF2B5EF4-FFF2-40B4-BE49-F238E27FC236}">
                  <a16:creationId xmlns:a16="http://schemas.microsoft.com/office/drawing/2014/main" id="{56177DC2-5AED-4490-B8A5-6BDC7A049817}"/>
                </a:ext>
              </a:extLst>
            </p:cNvPr>
            <p:cNvSpPr txBox="1"/>
            <p:nvPr/>
          </p:nvSpPr>
          <p:spPr>
            <a:xfrm>
              <a:off x="1847167" y="2469527"/>
              <a:ext cx="3093794" cy="320601"/>
            </a:xfrm>
            <a:prstGeom prst="rect">
              <a:avLst/>
            </a:prstGeom>
          </p:spPr>
          <p:txBody>
            <a:bodyPr vert="horz" wrap="square" lIns="0" tIns="12700" rIns="0" bIns="0" rtlCol="0">
              <a:spAutoFit/>
            </a:bodyPr>
            <a:lstStyle/>
            <a:p>
              <a:pPr marL="12700">
                <a:lnSpc>
                  <a:spcPct val="100000"/>
                </a:lnSpc>
                <a:spcBef>
                  <a:spcPts val="100"/>
                </a:spcBef>
              </a:pPr>
              <a:r>
                <a:rPr sz="2000" spc="310" dirty="0">
                  <a:solidFill>
                    <a:srgbClr val="2B3D4F"/>
                  </a:solidFill>
                  <a:latin typeface="TitlingGothicFB Medium" pitchFamily="2" charset="77"/>
                  <a:cs typeface="Tahoma"/>
                </a:rPr>
                <a:t>Uptat</a:t>
              </a:r>
              <a:r>
                <a:rPr sz="2000" spc="-85" dirty="0">
                  <a:solidFill>
                    <a:srgbClr val="2B3D4F"/>
                  </a:solidFill>
                  <a:latin typeface="TitlingGothicFB Medium" pitchFamily="2" charset="77"/>
                  <a:cs typeface="Tahoma"/>
                </a:rPr>
                <a:t> </a:t>
              </a:r>
              <a:r>
                <a:rPr sz="2000" spc="210" dirty="0">
                  <a:solidFill>
                    <a:srgbClr val="2B3D4F"/>
                  </a:solidFill>
                  <a:latin typeface="TitlingGothicFB Medium" pitchFamily="2" charset="77"/>
                  <a:cs typeface="Tahoma"/>
                </a:rPr>
                <a:t>in</a:t>
              </a:r>
              <a:r>
                <a:rPr sz="2000" spc="-85" dirty="0">
                  <a:solidFill>
                    <a:srgbClr val="2B3D4F"/>
                  </a:solidFill>
                  <a:latin typeface="TitlingGothicFB Medium" pitchFamily="2" charset="77"/>
                  <a:cs typeface="Tahoma"/>
                </a:rPr>
                <a:t> </a:t>
              </a:r>
              <a:r>
                <a:rPr sz="2000" spc="370" dirty="0">
                  <a:solidFill>
                    <a:srgbClr val="2B3D4F"/>
                  </a:solidFill>
                  <a:latin typeface="TitlingGothicFB Medium" pitchFamily="2" charset="77"/>
                  <a:cs typeface="Tahoma"/>
                </a:rPr>
                <a:t>ped</a:t>
              </a:r>
              <a:r>
                <a:rPr sz="2000" spc="-85" dirty="0">
                  <a:solidFill>
                    <a:srgbClr val="2B3D4F"/>
                  </a:solidFill>
                  <a:latin typeface="TitlingGothicFB Medium" pitchFamily="2" charset="77"/>
                  <a:cs typeface="Tahoma"/>
                </a:rPr>
                <a:t> </a:t>
              </a:r>
              <a:r>
                <a:rPr sz="2000" spc="265" dirty="0">
                  <a:solidFill>
                    <a:srgbClr val="2B3D4F"/>
                  </a:solidFill>
                  <a:latin typeface="TitlingGothicFB Medium" pitchFamily="2" charset="77"/>
                  <a:cs typeface="Tahoma"/>
                </a:rPr>
                <a:t>qui</a:t>
              </a:r>
              <a:endParaRPr sz="2000" dirty="0">
                <a:latin typeface="TitlingGothicFB Medium" pitchFamily="2" charset="77"/>
                <a:cs typeface="Tahoma"/>
              </a:endParaRPr>
            </a:p>
          </p:txBody>
        </p:sp>
        <p:sp>
          <p:nvSpPr>
            <p:cNvPr id="95" name="object 3">
              <a:extLst>
                <a:ext uri="{FF2B5EF4-FFF2-40B4-BE49-F238E27FC236}">
                  <a16:creationId xmlns:a16="http://schemas.microsoft.com/office/drawing/2014/main" id="{51FBD444-79E5-4BF2-8FD3-3CB8F4D84FDC}"/>
                </a:ext>
              </a:extLst>
            </p:cNvPr>
            <p:cNvSpPr txBox="1"/>
            <p:nvPr/>
          </p:nvSpPr>
          <p:spPr>
            <a:xfrm>
              <a:off x="1847166" y="2919107"/>
              <a:ext cx="2155110" cy="842282"/>
            </a:xfrm>
            <a:prstGeom prst="rect">
              <a:avLst/>
            </a:prstGeom>
          </p:spPr>
          <p:txBody>
            <a:bodyPr vert="horz" wrap="square" lIns="0" tIns="60325" rIns="0" bIns="0" rtlCol="0">
              <a:spAutoFit/>
            </a:bodyPr>
            <a:lstStyle/>
            <a:p>
              <a:pPr marL="184150" indent="-171450">
                <a:lnSpc>
                  <a:spcPct val="150000"/>
                </a:lnSpc>
                <a:spcBef>
                  <a:spcPts val="475"/>
                </a:spcBef>
                <a:spcAft>
                  <a:spcPts val="25"/>
                </a:spcAft>
                <a:buClr>
                  <a:srgbClr val="4EBFEE"/>
                </a:buClr>
                <a:buFont typeface="Tahoma" panose="020B0604030504040204" pitchFamily="34" charset="0"/>
                <a:buChar char="»"/>
                <a:tabLst>
                  <a:tab pos="240665" algn="l"/>
                </a:tabLst>
              </a:pPr>
              <a:r>
                <a:rPr lang="en-US" sz="700" spc="135" dirty="0">
                  <a:solidFill>
                    <a:schemeClr val="tx2"/>
                  </a:solidFill>
                  <a:latin typeface="TitlingGothicFB Medium" pitchFamily="2" charset="77"/>
                  <a:cs typeface="Tahoma"/>
                </a:rPr>
                <a:t>Im</a:t>
              </a:r>
              <a:r>
                <a:rPr sz="700" spc="135" dirty="0">
                  <a:solidFill>
                    <a:schemeClr val="tx2"/>
                  </a:solidFill>
                  <a:latin typeface="TitlingGothicFB Medium" pitchFamily="2" charset="77"/>
                  <a:cs typeface="Tahoma"/>
                </a:rPr>
                <a:t>proved</a:t>
              </a:r>
              <a:r>
                <a:rPr sz="700" spc="-60" dirty="0">
                  <a:solidFill>
                    <a:schemeClr val="tx2"/>
                  </a:solidFill>
                  <a:latin typeface="TitlingGothicFB Medium" pitchFamily="2" charset="77"/>
                  <a:cs typeface="Tahoma"/>
                </a:rPr>
                <a:t> </a:t>
              </a:r>
              <a:r>
                <a:rPr sz="700" spc="140" dirty="0">
                  <a:solidFill>
                    <a:schemeClr val="tx2"/>
                  </a:solidFill>
                  <a:latin typeface="TitlingGothicFB Medium" pitchFamily="2" charset="77"/>
                  <a:cs typeface="Tahoma"/>
                </a:rPr>
                <a:t>cost</a:t>
              </a:r>
              <a:r>
                <a:rPr sz="700" spc="-60" dirty="0">
                  <a:solidFill>
                    <a:schemeClr val="tx2"/>
                  </a:solidFill>
                  <a:latin typeface="TitlingGothicFB Medium" pitchFamily="2" charset="77"/>
                  <a:cs typeface="Tahoma"/>
                </a:rPr>
                <a:t> </a:t>
              </a:r>
              <a:r>
                <a:rPr sz="700" spc="120" dirty="0">
                  <a:solidFill>
                    <a:schemeClr val="tx2"/>
                  </a:solidFill>
                  <a:latin typeface="TitlingGothicFB Medium" pitchFamily="2" charset="77"/>
                  <a:cs typeface="Tahoma"/>
                </a:rPr>
                <a:t>controls</a:t>
              </a:r>
              <a:endParaRPr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sz="700" spc="204" dirty="0">
                  <a:solidFill>
                    <a:schemeClr val="tx2"/>
                  </a:solidFill>
                  <a:latin typeface="TitlingGothicFB Medium" pitchFamily="2" charset="77"/>
                  <a:cs typeface="Tahoma"/>
                </a:rPr>
                <a:t>B</a:t>
              </a:r>
              <a:r>
                <a:rPr sz="700" spc="130" dirty="0">
                  <a:solidFill>
                    <a:schemeClr val="tx2"/>
                  </a:solidFill>
                  <a:latin typeface="TitlingGothicFB Medium" pitchFamily="2" charset="77"/>
                  <a:cs typeface="Tahoma"/>
                </a:rPr>
                <a:t>e</a:t>
              </a:r>
              <a:r>
                <a:rPr sz="700" spc="90" dirty="0">
                  <a:solidFill>
                    <a:schemeClr val="tx2"/>
                  </a:solidFill>
                  <a:latin typeface="TitlingGothicFB Medium" pitchFamily="2" charset="77"/>
                  <a:cs typeface="Tahoma"/>
                </a:rPr>
                <a:t>t</a:t>
              </a:r>
              <a:r>
                <a:rPr sz="700" spc="70" dirty="0">
                  <a:solidFill>
                    <a:schemeClr val="tx2"/>
                  </a:solidFill>
                  <a:latin typeface="TitlingGothicFB Medium" pitchFamily="2" charset="77"/>
                  <a:cs typeface="Tahoma"/>
                </a:rPr>
                <a:t>t</a:t>
              </a:r>
              <a:r>
                <a:rPr sz="700" spc="130" dirty="0">
                  <a:solidFill>
                    <a:schemeClr val="tx2"/>
                  </a:solidFill>
                  <a:latin typeface="TitlingGothicFB Medium" pitchFamily="2" charset="77"/>
                  <a:cs typeface="Tahoma"/>
                </a:rPr>
                <a:t>e</a:t>
              </a:r>
              <a:r>
                <a:rPr sz="700" spc="125" dirty="0">
                  <a:solidFill>
                    <a:schemeClr val="tx2"/>
                  </a:solidFill>
                  <a:latin typeface="TitlingGothicFB Medium" pitchFamily="2" charset="77"/>
                  <a:cs typeface="Tahoma"/>
                </a:rPr>
                <a:t>r</a:t>
              </a:r>
              <a:r>
                <a:rPr sz="700" spc="-40" dirty="0">
                  <a:solidFill>
                    <a:schemeClr val="tx2"/>
                  </a:solidFill>
                  <a:latin typeface="TitlingGothicFB Medium" pitchFamily="2" charset="77"/>
                  <a:cs typeface="Tahoma"/>
                </a:rPr>
                <a:t> </a:t>
              </a:r>
              <a:r>
                <a:rPr sz="700" spc="140" dirty="0">
                  <a:solidFill>
                    <a:schemeClr val="tx2"/>
                  </a:solidFill>
                  <a:latin typeface="TitlingGothicFB Medium" pitchFamily="2" charset="77"/>
                  <a:cs typeface="Tahoma"/>
                </a:rPr>
                <a:t>b</a:t>
              </a:r>
              <a:r>
                <a:rPr sz="700" spc="100" dirty="0">
                  <a:solidFill>
                    <a:schemeClr val="tx2"/>
                  </a:solidFill>
                  <a:latin typeface="TitlingGothicFB Medium" pitchFamily="2" charset="77"/>
                  <a:cs typeface="Tahoma"/>
                </a:rPr>
                <a:t>u</a:t>
              </a:r>
              <a:r>
                <a:rPr sz="700" spc="140" dirty="0">
                  <a:solidFill>
                    <a:schemeClr val="tx2"/>
                  </a:solidFill>
                  <a:latin typeface="TitlingGothicFB Medium" pitchFamily="2" charset="77"/>
                  <a:cs typeface="Tahoma"/>
                </a:rPr>
                <a:t>d</a:t>
              </a:r>
              <a:r>
                <a:rPr sz="700" spc="85" dirty="0">
                  <a:solidFill>
                    <a:schemeClr val="tx2"/>
                  </a:solidFill>
                  <a:latin typeface="TitlingGothicFB Medium" pitchFamily="2" charset="77"/>
                  <a:cs typeface="Tahoma"/>
                </a:rPr>
                <a:t>g</a:t>
              </a:r>
              <a:r>
                <a:rPr sz="700" spc="130" dirty="0">
                  <a:solidFill>
                    <a:schemeClr val="tx2"/>
                  </a:solidFill>
                  <a:latin typeface="TitlingGothicFB Medium" pitchFamily="2" charset="77"/>
                  <a:cs typeface="Tahoma"/>
                </a:rPr>
                <a:t>e</a:t>
              </a:r>
              <a:r>
                <a:rPr sz="700" spc="80" dirty="0">
                  <a:solidFill>
                    <a:schemeClr val="tx2"/>
                  </a:solidFill>
                  <a:latin typeface="TitlingGothicFB Medium" pitchFamily="2" charset="77"/>
                  <a:cs typeface="Tahoma"/>
                </a:rPr>
                <a:t>t</a:t>
              </a:r>
              <a:r>
                <a:rPr sz="700" spc="50" dirty="0">
                  <a:solidFill>
                    <a:schemeClr val="tx2"/>
                  </a:solidFill>
                  <a:latin typeface="TitlingGothicFB Medium" pitchFamily="2" charset="77"/>
                  <a:cs typeface="Tahoma"/>
                </a:rPr>
                <a:t>i</a:t>
              </a:r>
              <a:r>
                <a:rPr sz="700" spc="110" dirty="0">
                  <a:solidFill>
                    <a:schemeClr val="tx2"/>
                  </a:solidFill>
                  <a:latin typeface="TitlingGothicFB Medium" pitchFamily="2" charset="77"/>
                  <a:cs typeface="Tahoma"/>
                </a:rPr>
                <a:t>n</a:t>
              </a:r>
              <a:r>
                <a:rPr sz="700" spc="90" dirty="0">
                  <a:solidFill>
                    <a:schemeClr val="tx2"/>
                  </a:solidFill>
                  <a:latin typeface="TitlingGothicFB Medium" pitchFamily="2" charset="77"/>
                  <a:cs typeface="Tahoma"/>
                </a:rPr>
                <a:t>g</a:t>
              </a:r>
              <a:endParaRPr sz="700" dirty="0">
                <a:solidFill>
                  <a:schemeClr val="tx2"/>
                </a:solidFill>
                <a:latin typeface="TitlingGothicFB Medium" pitchFamily="2" charset="77"/>
                <a:cs typeface="Tahoma"/>
              </a:endParaRPr>
            </a:p>
            <a:p>
              <a:pPr marL="184150" indent="-171450">
                <a:lnSpc>
                  <a:spcPct val="150000"/>
                </a:lnSpc>
                <a:spcBef>
                  <a:spcPts val="375"/>
                </a:spcBef>
                <a:spcAft>
                  <a:spcPts val="25"/>
                </a:spcAft>
                <a:buClr>
                  <a:srgbClr val="4EBFEE"/>
                </a:buClr>
                <a:buFont typeface="Tahoma" panose="020B0604030504040204" pitchFamily="34" charset="0"/>
                <a:buChar char="»"/>
                <a:tabLst>
                  <a:tab pos="240665" algn="l"/>
                </a:tabLst>
              </a:pPr>
              <a:r>
                <a:rPr sz="700" spc="140" dirty="0">
                  <a:solidFill>
                    <a:schemeClr val="tx2"/>
                  </a:solidFill>
                  <a:latin typeface="TitlingGothicFB Medium" pitchFamily="2" charset="77"/>
                  <a:cs typeface="Tahoma"/>
                </a:rPr>
                <a:t>Decreased</a:t>
              </a:r>
              <a:r>
                <a:rPr sz="700" spc="-70" dirty="0">
                  <a:solidFill>
                    <a:schemeClr val="tx2"/>
                  </a:solidFill>
                  <a:latin typeface="TitlingGothicFB Medium" pitchFamily="2" charset="77"/>
                  <a:cs typeface="Tahoma"/>
                </a:rPr>
                <a:t> </a:t>
              </a:r>
              <a:r>
                <a:rPr sz="700" spc="114" dirty="0">
                  <a:solidFill>
                    <a:schemeClr val="tx2"/>
                  </a:solidFill>
                  <a:latin typeface="TitlingGothicFB Medium" pitchFamily="2" charset="77"/>
                  <a:cs typeface="Tahoma"/>
                </a:rPr>
                <a:t>overtime</a:t>
              </a:r>
              <a:endParaRPr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sz="700" spc="110" dirty="0">
                  <a:solidFill>
                    <a:schemeClr val="tx2"/>
                  </a:solidFill>
                  <a:latin typeface="TitlingGothicFB Medium" pitchFamily="2" charset="77"/>
                  <a:cs typeface="Tahoma"/>
                </a:rPr>
                <a:t>Improved</a:t>
              </a:r>
              <a:r>
                <a:rPr sz="700" spc="-60" dirty="0">
                  <a:solidFill>
                    <a:schemeClr val="tx2"/>
                  </a:solidFill>
                  <a:latin typeface="TitlingGothicFB Medium" pitchFamily="2" charset="77"/>
                  <a:cs typeface="Tahoma"/>
                </a:rPr>
                <a:t> </a:t>
              </a:r>
              <a:r>
                <a:rPr sz="700" spc="120" dirty="0">
                  <a:solidFill>
                    <a:schemeClr val="tx2"/>
                  </a:solidFill>
                  <a:latin typeface="TitlingGothicFB Medium" pitchFamily="2" charset="77"/>
                  <a:cs typeface="Tahoma"/>
                </a:rPr>
                <a:t>employee</a:t>
              </a:r>
              <a:r>
                <a:rPr sz="700" spc="-60" dirty="0">
                  <a:solidFill>
                    <a:schemeClr val="tx2"/>
                  </a:solidFill>
                  <a:latin typeface="TitlingGothicFB Medium" pitchFamily="2" charset="77"/>
                  <a:cs typeface="Tahoma"/>
                </a:rPr>
                <a:t> </a:t>
              </a:r>
              <a:r>
                <a:rPr sz="700" spc="120" dirty="0">
                  <a:solidFill>
                    <a:schemeClr val="tx2"/>
                  </a:solidFill>
                  <a:latin typeface="TitlingGothicFB Medium" pitchFamily="2" charset="77"/>
                  <a:cs typeface="Tahoma"/>
                </a:rPr>
                <a:t>morale</a:t>
              </a:r>
              <a:endParaRPr sz="700" dirty="0">
                <a:solidFill>
                  <a:schemeClr val="tx2"/>
                </a:solidFill>
                <a:latin typeface="TitlingGothicFB Medium" pitchFamily="2" charset="77"/>
                <a:cs typeface="Tahoma"/>
              </a:endParaRPr>
            </a:p>
          </p:txBody>
        </p:sp>
        <p:sp>
          <p:nvSpPr>
            <p:cNvPr id="96" name="object 10">
              <a:extLst>
                <a:ext uri="{FF2B5EF4-FFF2-40B4-BE49-F238E27FC236}">
                  <a16:creationId xmlns:a16="http://schemas.microsoft.com/office/drawing/2014/main" id="{84F6657D-915D-44B3-A7C3-1D687141C060}"/>
                </a:ext>
              </a:extLst>
            </p:cNvPr>
            <p:cNvSpPr/>
            <p:nvPr/>
          </p:nvSpPr>
          <p:spPr>
            <a:xfrm>
              <a:off x="1476330" y="2433463"/>
              <a:ext cx="0" cy="1609725"/>
            </a:xfrm>
            <a:custGeom>
              <a:avLst/>
              <a:gdLst/>
              <a:ahLst/>
              <a:cxnLst/>
              <a:rect l="l" t="t" r="r" b="b"/>
              <a:pathLst>
                <a:path h="1609725">
                  <a:moveTo>
                    <a:pt x="0" y="0"/>
                  </a:moveTo>
                  <a:lnTo>
                    <a:pt x="0" y="1609344"/>
                  </a:lnTo>
                </a:path>
              </a:pathLst>
            </a:custGeom>
            <a:ln w="12700">
              <a:solidFill>
                <a:srgbClr val="2C3D4F"/>
              </a:solidFill>
            </a:ln>
          </p:spPr>
          <p:txBody>
            <a:bodyPr wrap="square" lIns="0" tIns="0" rIns="0" bIns="0" rtlCol="0"/>
            <a:lstStyle/>
            <a:p>
              <a:endParaRPr/>
            </a:p>
          </p:txBody>
        </p:sp>
        <p:pic>
          <p:nvPicPr>
            <p:cNvPr id="97" name="Picture 96">
              <a:extLst>
                <a:ext uri="{FF2B5EF4-FFF2-40B4-BE49-F238E27FC236}">
                  <a16:creationId xmlns:a16="http://schemas.microsoft.com/office/drawing/2014/main" id="{151858A3-45B2-4A4B-A0A8-1050355158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598" y="2513021"/>
              <a:ext cx="297896" cy="697926"/>
            </a:xfrm>
            <a:prstGeom prst="rect">
              <a:avLst/>
            </a:prstGeom>
          </p:spPr>
        </p:pic>
      </p:grpSp>
      <p:grpSp>
        <p:nvGrpSpPr>
          <p:cNvPr id="98" name="Group 97">
            <a:extLst>
              <a:ext uri="{FF2B5EF4-FFF2-40B4-BE49-F238E27FC236}">
                <a16:creationId xmlns:a16="http://schemas.microsoft.com/office/drawing/2014/main" id="{3AA0EA59-89FD-44C9-A19C-41C8E0757C40}"/>
              </a:ext>
            </a:extLst>
          </p:cNvPr>
          <p:cNvGrpSpPr/>
          <p:nvPr userDrawn="1"/>
        </p:nvGrpSpPr>
        <p:grpSpPr>
          <a:xfrm>
            <a:off x="5634987" y="2433463"/>
            <a:ext cx="4219095" cy="1609725"/>
            <a:chOff x="5634987" y="2433463"/>
            <a:chExt cx="4219095" cy="1609725"/>
          </a:xfrm>
        </p:grpSpPr>
        <p:grpSp>
          <p:nvGrpSpPr>
            <p:cNvPr id="99" name="Group 98">
              <a:extLst>
                <a:ext uri="{FF2B5EF4-FFF2-40B4-BE49-F238E27FC236}">
                  <a16:creationId xmlns:a16="http://schemas.microsoft.com/office/drawing/2014/main" id="{35531E6C-5366-4BE4-8AF9-76686EC1F49C}"/>
                </a:ext>
              </a:extLst>
            </p:cNvPr>
            <p:cNvGrpSpPr/>
            <p:nvPr/>
          </p:nvGrpSpPr>
          <p:grpSpPr>
            <a:xfrm>
              <a:off x="6389451" y="2433463"/>
              <a:ext cx="3464631" cy="1609725"/>
              <a:chOff x="6389451" y="2433463"/>
              <a:chExt cx="3464631" cy="1609725"/>
            </a:xfrm>
          </p:grpSpPr>
          <p:sp>
            <p:nvSpPr>
              <p:cNvPr id="101" name="object 8">
                <a:extLst>
                  <a:ext uri="{FF2B5EF4-FFF2-40B4-BE49-F238E27FC236}">
                    <a16:creationId xmlns:a16="http://schemas.microsoft.com/office/drawing/2014/main" id="{3CC6F315-86C2-467B-87D0-98E6EF040F1D}"/>
                  </a:ext>
                </a:extLst>
              </p:cNvPr>
              <p:cNvSpPr txBox="1"/>
              <p:nvPr/>
            </p:nvSpPr>
            <p:spPr>
              <a:xfrm>
                <a:off x="6760288" y="2438400"/>
                <a:ext cx="3093794" cy="320601"/>
              </a:xfrm>
              <a:prstGeom prst="rect">
                <a:avLst/>
              </a:prstGeom>
            </p:spPr>
            <p:txBody>
              <a:bodyPr vert="horz" wrap="square" lIns="0" tIns="12700" rIns="0" bIns="0" rtlCol="0">
                <a:spAutoFit/>
              </a:bodyPr>
              <a:lstStyle/>
              <a:p>
                <a:pPr marL="12700">
                  <a:lnSpc>
                    <a:spcPct val="100000"/>
                  </a:lnSpc>
                  <a:spcBef>
                    <a:spcPts val="100"/>
                  </a:spcBef>
                </a:pPr>
                <a:r>
                  <a:rPr sz="2000" spc="310" dirty="0">
                    <a:solidFill>
                      <a:srgbClr val="2B3D4F"/>
                    </a:solidFill>
                    <a:latin typeface="TitlingGothicFB Medium" pitchFamily="2" charset="77"/>
                    <a:cs typeface="Tahoma"/>
                  </a:rPr>
                  <a:t>Uptat</a:t>
                </a:r>
                <a:r>
                  <a:rPr sz="2000" spc="-85" dirty="0">
                    <a:solidFill>
                      <a:srgbClr val="2B3D4F"/>
                    </a:solidFill>
                    <a:latin typeface="TitlingGothicFB Medium" pitchFamily="2" charset="77"/>
                    <a:cs typeface="Tahoma"/>
                  </a:rPr>
                  <a:t> </a:t>
                </a:r>
                <a:r>
                  <a:rPr sz="2000" spc="210" dirty="0">
                    <a:solidFill>
                      <a:srgbClr val="2B3D4F"/>
                    </a:solidFill>
                    <a:latin typeface="TitlingGothicFB Medium" pitchFamily="2" charset="77"/>
                    <a:cs typeface="Tahoma"/>
                  </a:rPr>
                  <a:t>in</a:t>
                </a:r>
                <a:r>
                  <a:rPr sz="2000" spc="-85" dirty="0">
                    <a:solidFill>
                      <a:srgbClr val="2B3D4F"/>
                    </a:solidFill>
                    <a:latin typeface="TitlingGothicFB Medium" pitchFamily="2" charset="77"/>
                    <a:cs typeface="Tahoma"/>
                  </a:rPr>
                  <a:t> </a:t>
                </a:r>
                <a:r>
                  <a:rPr sz="2000" spc="370" dirty="0">
                    <a:solidFill>
                      <a:srgbClr val="2B3D4F"/>
                    </a:solidFill>
                    <a:latin typeface="TitlingGothicFB Medium" pitchFamily="2" charset="77"/>
                    <a:cs typeface="Tahoma"/>
                  </a:rPr>
                  <a:t>ped</a:t>
                </a:r>
                <a:r>
                  <a:rPr sz="2000" spc="-85" dirty="0">
                    <a:solidFill>
                      <a:srgbClr val="2B3D4F"/>
                    </a:solidFill>
                    <a:latin typeface="TitlingGothicFB Medium" pitchFamily="2" charset="77"/>
                    <a:cs typeface="Tahoma"/>
                  </a:rPr>
                  <a:t> </a:t>
                </a:r>
                <a:r>
                  <a:rPr sz="2000" spc="265" dirty="0">
                    <a:solidFill>
                      <a:srgbClr val="2B3D4F"/>
                    </a:solidFill>
                    <a:latin typeface="TitlingGothicFB Medium" pitchFamily="2" charset="77"/>
                    <a:cs typeface="Tahoma"/>
                  </a:rPr>
                  <a:t>qui</a:t>
                </a:r>
                <a:endParaRPr sz="2000" dirty="0">
                  <a:latin typeface="TitlingGothicFB Medium" pitchFamily="2" charset="77"/>
                  <a:cs typeface="Tahoma"/>
                </a:endParaRPr>
              </a:p>
            </p:txBody>
          </p:sp>
          <p:sp>
            <p:nvSpPr>
              <p:cNvPr id="102" name="object 9">
                <a:extLst>
                  <a:ext uri="{FF2B5EF4-FFF2-40B4-BE49-F238E27FC236}">
                    <a16:creationId xmlns:a16="http://schemas.microsoft.com/office/drawing/2014/main" id="{095F5A5F-845B-45B8-9D45-16D012FC98CF}"/>
                  </a:ext>
                </a:extLst>
              </p:cNvPr>
              <p:cNvSpPr txBox="1"/>
              <p:nvPr/>
            </p:nvSpPr>
            <p:spPr>
              <a:xfrm>
                <a:off x="6760288" y="2919107"/>
                <a:ext cx="2155110" cy="842282"/>
              </a:xfrm>
              <a:prstGeom prst="rect">
                <a:avLst/>
              </a:prstGeom>
            </p:spPr>
            <p:txBody>
              <a:bodyPr vert="horz" wrap="square" lIns="0" tIns="60325" rIns="0" bIns="0" rtlCol="0">
                <a:spAutoFit/>
              </a:bodyPr>
              <a:lstStyle/>
              <a:p>
                <a:pPr marL="184150" indent="-171450">
                  <a:lnSpc>
                    <a:spcPct val="150000"/>
                  </a:lnSpc>
                  <a:spcBef>
                    <a:spcPts val="475"/>
                  </a:spcBef>
                  <a:spcAft>
                    <a:spcPts val="25"/>
                  </a:spcAft>
                  <a:buClr>
                    <a:srgbClr val="4EBFEE"/>
                  </a:buClr>
                  <a:buFont typeface="Tahoma" panose="020B0604030504040204" pitchFamily="34" charset="0"/>
                  <a:buChar char="»"/>
                  <a:tabLst>
                    <a:tab pos="240665" algn="l"/>
                  </a:tabLst>
                </a:pPr>
                <a:r>
                  <a:rPr lang="en-US" sz="700" spc="135" dirty="0">
                    <a:solidFill>
                      <a:schemeClr val="tx2"/>
                    </a:solidFill>
                    <a:latin typeface="TitlingGothicFB Medium" pitchFamily="2" charset="77"/>
                    <a:cs typeface="Tahoma"/>
                  </a:rPr>
                  <a:t>Improved</a:t>
                </a:r>
                <a:r>
                  <a:rPr lang="en-US" sz="700" spc="-60" dirty="0">
                    <a:solidFill>
                      <a:schemeClr val="tx2"/>
                    </a:solidFill>
                    <a:latin typeface="TitlingGothicFB Medium" pitchFamily="2" charset="77"/>
                    <a:cs typeface="Tahoma"/>
                  </a:rPr>
                  <a:t> </a:t>
                </a:r>
                <a:r>
                  <a:rPr lang="en-US" sz="700" spc="140" dirty="0">
                    <a:solidFill>
                      <a:schemeClr val="tx2"/>
                    </a:solidFill>
                    <a:latin typeface="TitlingGothicFB Medium" pitchFamily="2" charset="77"/>
                    <a:cs typeface="Tahoma"/>
                  </a:rPr>
                  <a:t>cost</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controls</a:t>
                </a:r>
                <a:endParaRPr lang="en-US"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lang="en-US" sz="700" spc="204" dirty="0">
                    <a:solidFill>
                      <a:schemeClr val="tx2"/>
                    </a:solidFill>
                    <a:latin typeface="TitlingGothicFB Medium" pitchFamily="2" charset="77"/>
                    <a:cs typeface="Tahoma"/>
                  </a:rPr>
                  <a:t>B</a:t>
                </a:r>
                <a:r>
                  <a:rPr lang="en-US" sz="700" spc="130" dirty="0">
                    <a:solidFill>
                      <a:schemeClr val="tx2"/>
                    </a:solidFill>
                    <a:latin typeface="TitlingGothicFB Medium" pitchFamily="2" charset="77"/>
                    <a:cs typeface="Tahoma"/>
                  </a:rPr>
                  <a:t>e</a:t>
                </a:r>
                <a:r>
                  <a:rPr lang="en-US" sz="700" spc="90" dirty="0">
                    <a:solidFill>
                      <a:schemeClr val="tx2"/>
                    </a:solidFill>
                    <a:latin typeface="TitlingGothicFB Medium" pitchFamily="2" charset="77"/>
                    <a:cs typeface="Tahoma"/>
                  </a:rPr>
                  <a:t>t</a:t>
                </a:r>
                <a:r>
                  <a:rPr lang="en-US" sz="700" spc="70" dirty="0">
                    <a:solidFill>
                      <a:schemeClr val="tx2"/>
                    </a:solidFill>
                    <a:latin typeface="TitlingGothicFB Medium" pitchFamily="2" charset="77"/>
                    <a:cs typeface="Tahoma"/>
                  </a:rPr>
                  <a:t>t</a:t>
                </a:r>
                <a:r>
                  <a:rPr lang="en-US" sz="700" spc="130" dirty="0">
                    <a:solidFill>
                      <a:schemeClr val="tx2"/>
                    </a:solidFill>
                    <a:latin typeface="TitlingGothicFB Medium" pitchFamily="2" charset="77"/>
                    <a:cs typeface="Tahoma"/>
                  </a:rPr>
                  <a:t>e</a:t>
                </a:r>
                <a:r>
                  <a:rPr lang="en-US" sz="700" spc="125" dirty="0">
                    <a:solidFill>
                      <a:schemeClr val="tx2"/>
                    </a:solidFill>
                    <a:latin typeface="TitlingGothicFB Medium" pitchFamily="2" charset="77"/>
                    <a:cs typeface="Tahoma"/>
                  </a:rPr>
                  <a:t>r</a:t>
                </a:r>
                <a:r>
                  <a:rPr lang="en-US" sz="700" spc="-40" dirty="0">
                    <a:solidFill>
                      <a:schemeClr val="tx2"/>
                    </a:solidFill>
                    <a:latin typeface="TitlingGothicFB Medium" pitchFamily="2" charset="77"/>
                    <a:cs typeface="Tahoma"/>
                  </a:rPr>
                  <a:t> </a:t>
                </a:r>
                <a:r>
                  <a:rPr lang="en-US" sz="700" spc="140" dirty="0">
                    <a:solidFill>
                      <a:schemeClr val="tx2"/>
                    </a:solidFill>
                    <a:latin typeface="TitlingGothicFB Medium" pitchFamily="2" charset="77"/>
                    <a:cs typeface="Tahoma"/>
                  </a:rPr>
                  <a:t>b</a:t>
                </a:r>
                <a:r>
                  <a:rPr lang="en-US" sz="700" spc="100" dirty="0">
                    <a:solidFill>
                      <a:schemeClr val="tx2"/>
                    </a:solidFill>
                    <a:latin typeface="TitlingGothicFB Medium" pitchFamily="2" charset="77"/>
                    <a:cs typeface="Tahoma"/>
                  </a:rPr>
                  <a:t>u</a:t>
                </a:r>
                <a:r>
                  <a:rPr lang="en-US" sz="700" spc="140" dirty="0">
                    <a:solidFill>
                      <a:schemeClr val="tx2"/>
                    </a:solidFill>
                    <a:latin typeface="TitlingGothicFB Medium" pitchFamily="2" charset="77"/>
                    <a:cs typeface="Tahoma"/>
                  </a:rPr>
                  <a:t>d</a:t>
                </a:r>
                <a:r>
                  <a:rPr lang="en-US" sz="700" spc="85" dirty="0">
                    <a:solidFill>
                      <a:schemeClr val="tx2"/>
                    </a:solidFill>
                    <a:latin typeface="TitlingGothicFB Medium" pitchFamily="2" charset="77"/>
                    <a:cs typeface="Tahoma"/>
                  </a:rPr>
                  <a:t>g</a:t>
                </a:r>
                <a:r>
                  <a:rPr lang="en-US" sz="700" spc="130" dirty="0">
                    <a:solidFill>
                      <a:schemeClr val="tx2"/>
                    </a:solidFill>
                    <a:latin typeface="TitlingGothicFB Medium" pitchFamily="2" charset="77"/>
                    <a:cs typeface="Tahoma"/>
                  </a:rPr>
                  <a:t>e</a:t>
                </a:r>
                <a:r>
                  <a:rPr lang="en-US" sz="700" spc="80" dirty="0">
                    <a:solidFill>
                      <a:schemeClr val="tx2"/>
                    </a:solidFill>
                    <a:latin typeface="TitlingGothicFB Medium" pitchFamily="2" charset="77"/>
                    <a:cs typeface="Tahoma"/>
                  </a:rPr>
                  <a:t>t</a:t>
                </a:r>
                <a:r>
                  <a:rPr lang="en-US" sz="700" spc="50" dirty="0">
                    <a:solidFill>
                      <a:schemeClr val="tx2"/>
                    </a:solidFill>
                    <a:latin typeface="TitlingGothicFB Medium" pitchFamily="2" charset="77"/>
                    <a:cs typeface="Tahoma"/>
                  </a:rPr>
                  <a:t>i</a:t>
                </a:r>
                <a:r>
                  <a:rPr lang="en-US" sz="700" spc="110" dirty="0">
                    <a:solidFill>
                      <a:schemeClr val="tx2"/>
                    </a:solidFill>
                    <a:latin typeface="TitlingGothicFB Medium" pitchFamily="2" charset="77"/>
                    <a:cs typeface="Tahoma"/>
                  </a:rPr>
                  <a:t>n</a:t>
                </a:r>
                <a:r>
                  <a:rPr lang="en-US" sz="700" spc="90" dirty="0">
                    <a:solidFill>
                      <a:schemeClr val="tx2"/>
                    </a:solidFill>
                    <a:latin typeface="TitlingGothicFB Medium" pitchFamily="2" charset="77"/>
                    <a:cs typeface="Tahoma"/>
                  </a:rPr>
                  <a:t>g</a:t>
                </a:r>
                <a:endParaRPr lang="en-US" sz="700" dirty="0">
                  <a:solidFill>
                    <a:schemeClr val="tx2"/>
                  </a:solidFill>
                  <a:latin typeface="TitlingGothicFB Medium" pitchFamily="2" charset="77"/>
                  <a:cs typeface="Tahoma"/>
                </a:endParaRPr>
              </a:p>
              <a:p>
                <a:pPr marL="184150" indent="-171450">
                  <a:lnSpc>
                    <a:spcPct val="150000"/>
                  </a:lnSpc>
                  <a:spcBef>
                    <a:spcPts val="375"/>
                  </a:spcBef>
                  <a:spcAft>
                    <a:spcPts val="25"/>
                  </a:spcAft>
                  <a:buClr>
                    <a:srgbClr val="4EBFEE"/>
                  </a:buClr>
                  <a:buFont typeface="Tahoma" panose="020B0604030504040204" pitchFamily="34" charset="0"/>
                  <a:buChar char="»"/>
                  <a:tabLst>
                    <a:tab pos="240665" algn="l"/>
                  </a:tabLst>
                </a:pPr>
                <a:r>
                  <a:rPr lang="en-US" sz="700" spc="140" dirty="0">
                    <a:solidFill>
                      <a:schemeClr val="tx2"/>
                    </a:solidFill>
                    <a:latin typeface="TitlingGothicFB Medium" pitchFamily="2" charset="77"/>
                    <a:cs typeface="Tahoma"/>
                  </a:rPr>
                  <a:t>Decreased</a:t>
                </a:r>
                <a:r>
                  <a:rPr lang="en-US" sz="700" spc="-70" dirty="0">
                    <a:solidFill>
                      <a:schemeClr val="tx2"/>
                    </a:solidFill>
                    <a:latin typeface="TitlingGothicFB Medium" pitchFamily="2" charset="77"/>
                    <a:cs typeface="Tahoma"/>
                  </a:rPr>
                  <a:t> </a:t>
                </a:r>
                <a:r>
                  <a:rPr lang="en-US" sz="700" spc="114" dirty="0">
                    <a:solidFill>
                      <a:schemeClr val="tx2"/>
                    </a:solidFill>
                    <a:latin typeface="TitlingGothicFB Medium" pitchFamily="2" charset="77"/>
                    <a:cs typeface="Tahoma"/>
                  </a:rPr>
                  <a:t>overtime</a:t>
                </a:r>
                <a:endParaRPr lang="en-US"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lang="en-US" sz="700" spc="110" dirty="0">
                    <a:solidFill>
                      <a:schemeClr val="tx2"/>
                    </a:solidFill>
                    <a:latin typeface="TitlingGothicFB Medium" pitchFamily="2" charset="77"/>
                    <a:cs typeface="Tahoma"/>
                  </a:rPr>
                  <a:t>Improved</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employee</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morale</a:t>
                </a:r>
                <a:endParaRPr lang="en-US" sz="700" dirty="0">
                  <a:solidFill>
                    <a:schemeClr val="tx2"/>
                  </a:solidFill>
                  <a:latin typeface="TitlingGothicFB Medium" pitchFamily="2" charset="77"/>
                  <a:cs typeface="Tahoma"/>
                </a:endParaRPr>
              </a:p>
            </p:txBody>
          </p:sp>
          <p:sp>
            <p:nvSpPr>
              <p:cNvPr id="103" name="object 13">
                <a:extLst>
                  <a:ext uri="{FF2B5EF4-FFF2-40B4-BE49-F238E27FC236}">
                    <a16:creationId xmlns:a16="http://schemas.microsoft.com/office/drawing/2014/main" id="{1EF02588-34AD-46BA-9CF8-0DF49160A4DD}"/>
                  </a:ext>
                </a:extLst>
              </p:cNvPr>
              <p:cNvSpPr/>
              <p:nvPr/>
            </p:nvSpPr>
            <p:spPr>
              <a:xfrm>
                <a:off x="6389451" y="2433463"/>
                <a:ext cx="0" cy="1609725"/>
              </a:xfrm>
              <a:custGeom>
                <a:avLst/>
                <a:gdLst/>
                <a:ahLst/>
                <a:cxnLst/>
                <a:rect l="l" t="t" r="r" b="b"/>
                <a:pathLst>
                  <a:path h="1609725">
                    <a:moveTo>
                      <a:pt x="0" y="0"/>
                    </a:moveTo>
                    <a:lnTo>
                      <a:pt x="0" y="1609344"/>
                    </a:lnTo>
                  </a:path>
                </a:pathLst>
              </a:custGeom>
              <a:ln w="12700">
                <a:solidFill>
                  <a:srgbClr val="2C3D4F"/>
                </a:solidFill>
              </a:ln>
            </p:spPr>
            <p:txBody>
              <a:bodyPr wrap="square" lIns="0" tIns="0" rIns="0" bIns="0" rtlCol="0"/>
              <a:lstStyle/>
              <a:p>
                <a:endParaRPr/>
              </a:p>
            </p:txBody>
          </p:sp>
        </p:grpSp>
        <p:sp>
          <p:nvSpPr>
            <p:cNvPr id="100" name="object 14">
              <a:extLst>
                <a:ext uri="{FF2B5EF4-FFF2-40B4-BE49-F238E27FC236}">
                  <a16:creationId xmlns:a16="http://schemas.microsoft.com/office/drawing/2014/main" id="{23023340-C89E-4EB4-9ED7-57701DB0E4AE}"/>
                </a:ext>
              </a:extLst>
            </p:cNvPr>
            <p:cNvSpPr/>
            <p:nvPr/>
          </p:nvSpPr>
          <p:spPr>
            <a:xfrm>
              <a:off x="5634987" y="2456118"/>
              <a:ext cx="379730" cy="668020"/>
            </a:xfrm>
            <a:custGeom>
              <a:avLst/>
              <a:gdLst/>
              <a:ahLst/>
              <a:cxnLst/>
              <a:rect l="l" t="t" r="r" b="b"/>
              <a:pathLst>
                <a:path w="379730" h="668020">
                  <a:moveTo>
                    <a:pt x="83172" y="593483"/>
                  </a:moveTo>
                  <a:lnTo>
                    <a:pt x="75996" y="586460"/>
                  </a:lnTo>
                  <a:lnTo>
                    <a:pt x="7175" y="586460"/>
                  </a:lnTo>
                  <a:lnTo>
                    <a:pt x="0" y="593483"/>
                  </a:lnTo>
                  <a:lnTo>
                    <a:pt x="0" y="660895"/>
                  </a:lnTo>
                  <a:lnTo>
                    <a:pt x="7175" y="667918"/>
                  </a:lnTo>
                  <a:lnTo>
                    <a:pt x="67144" y="667918"/>
                  </a:lnTo>
                  <a:lnTo>
                    <a:pt x="75996" y="667918"/>
                  </a:lnTo>
                  <a:lnTo>
                    <a:pt x="83172" y="660895"/>
                  </a:lnTo>
                  <a:lnTo>
                    <a:pt x="83172" y="593483"/>
                  </a:lnTo>
                  <a:close/>
                </a:path>
                <a:path w="379730" h="668020">
                  <a:moveTo>
                    <a:pt x="83185" y="495744"/>
                  </a:moveTo>
                  <a:lnTo>
                    <a:pt x="76009" y="488721"/>
                  </a:lnTo>
                  <a:lnTo>
                    <a:pt x="7188" y="488721"/>
                  </a:lnTo>
                  <a:lnTo>
                    <a:pt x="12" y="495744"/>
                  </a:lnTo>
                  <a:lnTo>
                    <a:pt x="12" y="554482"/>
                  </a:lnTo>
                  <a:lnTo>
                    <a:pt x="12" y="563143"/>
                  </a:lnTo>
                  <a:lnTo>
                    <a:pt x="7188" y="570179"/>
                  </a:lnTo>
                  <a:lnTo>
                    <a:pt x="76009" y="570179"/>
                  </a:lnTo>
                  <a:lnTo>
                    <a:pt x="83185" y="563143"/>
                  </a:lnTo>
                  <a:lnTo>
                    <a:pt x="83185" y="495744"/>
                  </a:lnTo>
                  <a:close/>
                </a:path>
                <a:path w="379730" h="668020">
                  <a:moveTo>
                    <a:pt x="83185" y="104762"/>
                  </a:moveTo>
                  <a:lnTo>
                    <a:pt x="76009" y="97739"/>
                  </a:lnTo>
                  <a:lnTo>
                    <a:pt x="7188" y="97739"/>
                  </a:lnTo>
                  <a:lnTo>
                    <a:pt x="12" y="104762"/>
                  </a:lnTo>
                  <a:lnTo>
                    <a:pt x="12" y="163499"/>
                  </a:lnTo>
                  <a:lnTo>
                    <a:pt x="12" y="172161"/>
                  </a:lnTo>
                  <a:lnTo>
                    <a:pt x="7188" y="179197"/>
                  </a:lnTo>
                  <a:lnTo>
                    <a:pt x="76009" y="179197"/>
                  </a:lnTo>
                  <a:lnTo>
                    <a:pt x="83185" y="172161"/>
                  </a:lnTo>
                  <a:lnTo>
                    <a:pt x="83185" y="104762"/>
                  </a:lnTo>
                  <a:close/>
                </a:path>
                <a:path w="379730" h="668020">
                  <a:moveTo>
                    <a:pt x="181940" y="593483"/>
                  </a:moveTo>
                  <a:lnTo>
                    <a:pt x="174764" y="586460"/>
                  </a:lnTo>
                  <a:lnTo>
                    <a:pt x="105943" y="586460"/>
                  </a:lnTo>
                  <a:lnTo>
                    <a:pt x="98767" y="593483"/>
                  </a:lnTo>
                  <a:lnTo>
                    <a:pt x="98767" y="660895"/>
                  </a:lnTo>
                  <a:lnTo>
                    <a:pt x="105943" y="667918"/>
                  </a:lnTo>
                  <a:lnTo>
                    <a:pt x="165912" y="667918"/>
                  </a:lnTo>
                  <a:lnTo>
                    <a:pt x="174764" y="667918"/>
                  </a:lnTo>
                  <a:lnTo>
                    <a:pt x="181940" y="660895"/>
                  </a:lnTo>
                  <a:lnTo>
                    <a:pt x="181940" y="593483"/>
                  </a:lnTo>
                  <a:close/>
                </a:path>
                <a:path w="379730" h="668020">
                  <a:moveTo>
                    <a:pt x="181940" y="397992"/>
                  </a:moveTo>
                  <a:lnTo>
                    <a:pt x="174764" y="390969"/>
                  </a:lnTo>
                  <a:lnTo>
                    <a:pt x="105943" y="390969"/>
                  </a:lnTo>
                  <a:lnTo>
                    <a:pt x="98767" y="397992"/>
                  </a:lnTo>
                  <a:lnTo>
                    <a:pt x="98767" y="456730"/>
                  </a:lnTo>
                  <a:lnTo>
                    <a:pt x="98767" y="465391"/>
                  </a:lnTo>
                  <a:lnTo>
                    <a:pt x="105943" y="472427"/>
                  </a:lnTo>
                  <a:lnTo>
                    <a:pt x="174764" y="472427"/>
                  </a:lnTo>
                  <a:lnTo>
                    <a:pt x="181940" y="465391"/>
                  </a:lnTo>
                  <a:lnTo>
                    <a:pt x="181940" y="397992"/>
                  </a:lnTo>
                  <a:close/>
                </a:path>
                <a:path w="379730" h="668020">
                  <a:moveTo>
                    <a:pt x="181940" y="7023"/>
                  </a:moveTo>
                  <a:lnTo>
                    <a:pt x="174764" y="0"/>
                  </a:lnTo>
                  <a:lnTo>
                    <a:pt x="105943" y="0"/>
                  </a:lnTo>
                  <a:lnTo>
                    <a:pt x="98767" y="7023"/>
                  </a:lnTo>
                  <a:lnTo>
                    <a:pt x="98767" y="74434"/>
                  </a:lnTo>
                  <a:lnTo>
                    <a:pt x="105943" y="81457"/>
                  </a:lnTo>
                  <a:lnTo>
                    <a:pt x="165912" y="81457"/>
                  </a:lnTo>
                  <a:lnTo>
                    <a:pt x="174764" y="81457"/>
                  </a:lnTo>
                  <a:lnTo>
                    <a:pt x="181940" y="74434"/>
                  </a:lnTo>
                  <a:lnTo>
                    <a:pt x="181940" y="7023"/>
                  </a:lnTo>
                  <a:close/>
                </a:path>
                <a:path w="379730" h="668020">
                  <a:moveTo>
                    <a:pt x="280695" y="593483"/>
                  </a:moveTo>
                  <a:lnTo>
                    <a:pt x="273519" y="586460"/>
                  </a:lnTo>
                  <a:lnTo>
                    <a:pt x="204698" y="586460"/>
                  </a:lnTo>
                  <a:lnTo>
                    <a:pt x="197523" y="593483"/>
                  </a:lnTo>
                  <a:lnTo>
                    <a:pt x="197523" y="660895"/>
                  </a:lnTo>
                  <a:lnTo>
                    <a:pt x="204698" y="667918"/>
                  </a:lnTo>
                  <a:lnTo>
                    <a:pt x="264668" y="667918"/>
                  </a:lnTo>
                  <a:lnTo>
                    <a:pt x="273519" y="667918"/>
                  </a:lnTo>
                  <a:lnTo>
                    <a:pt x="280695" y="660895"/>
                  </a:lnTo>
                  <a:lnTo>
                    <a:pt x="280695" y="593483"/>
                  </a:lnTo>
                  <a:close/>
                </a:path>
                <a:path w="379730" h="668020">
                  <a:moveTo>
                    <a:pt x="280695" y="300253"/>
                  </a:moveTo>
                  <a:lnTo>
                    <a:pt x="273519" y="293230"/>
                  </a:lnTo>
                  <a:lnTo>
                    <a:pt x="204698" y="293230"/>
                  </a:lnTo>
                  <a:lnTo>
                    <a:pt x="197523" y="300253"/>
                  </a:lnTo>
                  <a:lnTo>
                    <a:pt x="197523" y="358990"/>
                  </a:lnTo>
                  <a:lnTo>
                    <a:pt x="197523" y="367665"/>
                  </a:lnTo>
                  <a:lnTo>
                    <a:pt x="204698" y="374688"/>
                  </a:lnTo>
                  <a:lnTo>
                    <a:pt x="273519" y="374688"/>
                  </a:lnTo>
                  <a:lnTo>
                    <a:pt x="280695" y="367665"/>
                  </a:lnTo>
                  <a:lnTo>
                    <a:pt x="280695" y="300253"/>
                  </a:lnTo>
                  <a:close/>
                </a:path>
                <a:path w="379730" h="668020">
                  <a:moveTo>
                    <a:pt x="280695" y="7023"/>
                  </a:moveTo>
                  <a:lnTo>
                    <a:pt x="273519" y="0"/>
                  </a:lnTo>
                  <a:lnTo>
                    <a:pt x="204698" y="0"/>
                  </a:lnTo>
                  <a:lnTo>
                    <a:pt x="197523" y="7023"/>
                  </a:lnTo>
                  <a:lnTo>
                    <a:pt x="197523" y="74434"/>
                  </a:lnTo>
                  <a:lnTo>
                    <a:pt x="204698" y="81457"/>
                  </a:lnTo>
                  <a:lnTo>
                    <a:pt x="264668" y="81457"/>
                  </a:lnTo>
                  <a:lnTo>
                    <a:pt x="273519" y="81457"/>
                  </a:lnTo>
                  <a:lnTo>
                    <a:pt x="280695" y="74434"/>
                  </a:lnTo>
                  <a:lnTo>
                    <a:pt x="280695" y="7023"/>
                  </a:lnTo>
                  <a:close/>
                </a:path>
                <a:path w="379730" h="668020">
                  <a:moveTo>
                    <a:pt x="379450" y="593483"/>
                  </a:moveTo>
                  <a:lnTo>
                    <a:pt x="372275" y="586460"/>
                  </a:lnTo>
                  <a:lnTo>
                    <a:pt x="303453" y="586460"/>
                  </a:lnTo>
                  <a:lnTo>
                    <a:pt x="296278" y="593483"/>
                  </a:lnTo>
                  <a:lnTo>
                    <a:pt x="296278" y="660895"/>
                  </a:lnTo>
                  <a:lnTo>
                    <a:pt x="303453" y="667918"/>
                  </a:lnTo>
                  <a:lnTo>
                    <a:pt x="363423" y="667918"/>
                  </a:lnTo>
                  <a:lnTo>
                    <a:pt x="372275" y="667918"/>
                  </a:lnTo>
                  <a:lnTo>
                    <a:pt x="379450" y="660895"/>
                  </a:lnTo>
                  <a:lnTo>
                    <a:pt x="379450" y="593483"/>
                  </a:lnTo>
                  <a:close/>
                </a:path>
                <a:path w="379730" h="668020">
                  <a:moveTo>
                    <a:pt x="379450" y="202514"/>
                  </a:moveTo>
                  <a:lnTo>
                    <a:pt x="372275" y="195491"/>
                  </a:lnTo>
                  <a:lnTo>
                    <a:pt x="303453" y="195491"/>
                  </a:lnTo>
                  <a:lnTo>
                    <a:pt x="296278" y="202514"/>
                  </a:lnTo>
                  <a:lnTo>
                    <a:pt x="296278" y="261251"/>
                  </a:lnTo>
                  <a:lnTo>
                    <a:pt x="296278" y="269913"/>
                  </a:lnTo>
                  <a:lnTo>
                    <a:pt x="303453" y="276948"/>
                  </a:lnTo>
                  <a:lnTo>
                    <a:pt x="372275" y="276948"/>
                  </a:lnTo>
                  <a:lnTo>
                    <a:pt x="379450" y="269913"/>
                  </a:lnTo>
                  <a:lnTo>
                    <a:pt x="379450" y="202514"/>
                  </a:lnTo>
                  <a:close/>
                </a:path>
                <a:path w="379730" h="668020">
                  <a:moveTo>
                    <a:pt x="379450" y="104762"/>
                  </a:moveTo>
                  <a:lnTo>
                    <a:pt x="372275" y="97739"/>
                  </a:lnTo>
                  <a:lnTo>
                    <a:pt x="303453" y="97739"/>
                  </a:lnTo>
                  <a:lnTo>
                    <a:pt x="296278" y="104762"/>
                  </a:lnTo>
                  <a:lnTo>
                    <a:pt x="296278" y="163499"/>
                  </a:lnTo>
                  <a:lnTo>
                    <a:pt x="296278" y="172161"/>
                  </a:lnTo>
                  <a:lnTo>
                    <a:pt x="303453" y="179197"/>
                  </a:lnTo>
                  <a:lnTo>
                    <a:pt x="372275" y="179197"/>
                  </a:lnTo>
                  <a:lnTo>
                    <a:pt x="379450" y="172161"/>
                  </a:lnTo>
                  <a:lnTo>
                    <a:pt x="379450" y="104762"/>
                  </a:lnTo>
                  <a:close/>
                </a:path>
              </a:pathLst>
            </a:custGeom>
            <a:solidFill>
              <a:srgbClr val="B5D335"/>
            </a:solidFill>
          </p:spPr>
          <p:txBody>
            <a:bodyPr wrap="square" lIns="0" tIns="0" rIns="0" bIns="0" rtlCol="0"/>
            <a:lstStyle/>
            <a:p>
              <a:endParaRPr dirty="0"/>
            </a:p>
          </p:txBody>
        </p:sp>
      </p:grpSp>
      <p:grpSp>
        <p:nvGrpSpPr>
          <p:cNvPr id="104" name="Group 103">
            <a:extLst>
              <a:ext uri="{FF2B5EF4-FFF2-40B4-BE49-F238E27FC236}">
                <a16:creationId xmlns:a16="http://schemas.microsoft.com/office/drawing/2014/main" id="{BB7C56AD-E6DD-4178-BF0D-B09442CB5391}"/>
              </a:ext>
            </a:extLst>
          </p:cNvPr>
          <p:cNvGrpSpPr/>
          <p:nvPr userDrawn="1"/>
        </p:nvGrpSpPr>
        <p:grpSpPr>
          <a:xfrm>
            <a:off x="744909" y="4486084"/>
            <a:ext cx="4196052" cy="1710309"/>
            <a:chOff x="744909" y="4486084"/>
            <a:chExt cx="4196052" cy="1710309"/>
          </a:xfrm>
        </p:grpSpPr>
        <p:grpSp>
          <p:nvGrpSpPr>
            <p:cNvPr id="105" name="Group 104">
              <a:extLst>
                <a:ext uri="{FF2B5EF4-FFF2-40B4-BE49-F238E27FC236}">
                  <a16:creationId xmlns:a16="http://schemas.microsoft.com/office/drawing/2014/main" id="{699E3143-68F6-431D-8868-47F8E598014B}"/>
                </a:ext>
              </a:extLst>
            </p:cNvPr>
            <p:cNvGrpSpPr/>
            <p:nvPr/>
          </p:nvGrpSpPr>
          <p:grpSpPr>
            <a:xfrm>
              <a:off x="1476330" y="4586668"/>
              <a:ext cx="3464631" cy="1609725"/>
              <a:chOff x="1476330" y="4586668"/>
              <a:chExt cx="3464631" cy="1609725"/>
            </a:xfrm>
          </p:grpSpPr>
          <p:sp>
            <p:nvSpPr>
              <p:cNvPr id="107" name="object 4">
                <a:extLst>
                  <a:ext uri="{FF2B5EF4-FFF2-40B4-BE49-F238E27FC236}">
                    <a16:creationId xmlns:a16="http://schemas.microsoft.com/office/drawing/2014/main" id="{98B43E5C-5FCF-4D12-AE70-D86A54FF3AB3}"/>
                  </a:ext>
                </a:extLst>
              </p:cNvPr>
              <p:cNvSpPr txBox="1"/>
              <p:nvPr/>
            </p:nvSpPr>
            <p:spPr>
              <a:xfrm>
                <a:off x="1847167" y="4622734"/>
                <a:ext cx="3093794" cy="320601"/>
              </a:xfrm>
              <a:prstGeom prst="rect">
                <a:avLst/>
              </a:prstGeom>
            </p:spPr>
            <p:txBody>
              <a:bodyPr vert="horz" wrap="square" lIns="0" tIns="12700" rIns="0" bIns="0" rtlCol="0">
                <a:spAutoFit/>
              </a:bodyPr>
              <a:lstStyle/>
              <a:p>
                <a:pPr marL="12700">
                  <a:lnSpc>
                    <a:spcPct val="100000"/>
                  </a:lnSpc>
                  <a:spcBef>
                    <a:spcPts val="100"/>
                  </a:spcBef>
                </a:pPr>
                <a:r>
                  <a:rPr sz="2000" spc="310" dirty="0">
                    <a:solidFill>
                      <a:srgbClr val="2B3D4F"/>
                    </a:solidFill>
                    <a:latin typeface="TitlingGothicFB Medium" pitchFamily="2" charset="77"/>
                    <a:cs typeface="Tahoma"/>
                  </a:rPr>
                  <a:t>Uptat</a:t>
                </a:r>
                <a:r>
                  <a:rPr sz="2000" spc="-85" dirty="0">
                    <a:solidFill>
                      <a:srgbClr val="2B3D4F"/>
                    </a:solidFill>
                    <a:latin typeface="TitlingGothicFB Medium" pitchFamily="2" charset="77"/>
                    <a:cs typeface="Tahoma"/>
                  </a:rPr>
                  <a:t> </a:t>
                </a:r>
                <a:r>
                  <a:rPr sz="2000" spc="210" dirty="0">
                    <a:solidFill>
                      <a:srgbClr val="2B3D4F"/>
                    </a:solidFill>
                    <a:latin typeface="TitlingGothicFB Medium" pitchFamily="2" charset="77"/>
                    <a:cs typeface="Tahoma"/>
                  </a:rPr>
                  <a:t>in</a:t>
                </a:r>
                <a:r>
                  <a:rPr sz="2000" spc="-85" dirty="0">
                    <a:solidFill>
                      <a:srgbClr val="2B3D4F"/>
                    </a:solidFill>
                    <a:latin typeface="TitlingGothicFB Medium" pitchFamily="2" charset="77"/>
                    <a:cs typeface="Tahoma"/>
                  </a:rPr>
                  <a:t> </a:t>
                </a:r>
                <a:r>
                  <a:rPr sz="2000" spc="370" dirty="0">
                    <a:solidFill>
                      <a:srgbClr val="2B3D4F"/>
                    </a:solidFill>
                    <a:latin typeface="TitlingGothicFB Medium" pitchFamily="2" charset="77"/>
                    <a:cs typeface="Tahoma"/>
                  </a:rPr>
                  <a:t>ped</a:t>
                </a:r>
                <a:r>
                  <a:rPr sz="2000" spc="-85" dirty="0">
                    <a:solidFill>
                      <a:srgbClr val="2B3D4F"/>
                    </a:solidFill>
                    <a:latin typeface="TitlingGothicFB Medium" pitchFamily="2" charset="77"/>
                    <a:cs typeface="Tahoma"/>
                  </a:rPr>
                  <a:t> </a:t>
                </a:r>
                <a:r>
                  <a:rPr sz="2000" spc="265" dirty="0">
                    <a:solidFill>
                      <a:srgbClr val="2B3D4F"/>
                    </a:solidFill>
                    <a:latin typeface="TitlingGothicFB Medium" pitchFamily="2" charset="77"/>
                    <a:cs typeface="Tahoma"/>
                  </a:rPr>
                  <a:t>qui</a:t>
                </a:r>
                <a:endParaRPr sz="2000" dirty="0">
                  <a:latin typeface="TitlingGothicFB Medium" pitchFamily="2" charset="77"/>
                  <a:cs typeface="Tahoma"/>
                </a:endParaRPr>
              </a:p>
            </p:txBody>
          </p:sp>
          <p:sp>
            <p:nvSpPr>
              <p:cNvPr id="108" name="object 5">
                <a:extLst>
                  <a:ext uri="{FF2B5EF4-FFF2-40B4-BE49-F238E27FC236}">
                    <a16:creationId xmlns:a16="http://schemas.microsoft.com/office/drawing/2014/main" id="{E82F4A91-58EF-423B-BFCF-779F98214C48}"/>
                  </a:ext>
                </a:extLst>
              </p:cNvPr>
              <p:cNvSpPr txBox="1"/>
              <p:nvPr/>
            </p:nvSpPr>
            <p:spPr>
              <a:xfrm>
                <a:off x="1847166" y="5072314"/>
                <a:ext cx="2155110" cy="842282"/>
              </a:xfrm>
              <a:prstGeom prst="rect">
                <a:avLst/>
              </a:prstGeom>
            </p:spPr>
            <p:txBody>
              <a:bodyPr vert="horz" wrap="square" lIns="0" tIns="60325" rIns="0" bIns="0" rtlCol="0">
                <a:spAutoFit/>
              </a:bodyPr>
              <a:lstStyle/>
              <a:p>
                <a:pPr marL="184150" indent="-171450">
                  <a:lnSpc>
                    <a:spcPct val="150000"/>
                  </a:lnSpc>
                  <a:spcBef>
                    <a:spcPts val="475"/>
                  </a:spcBef>
                  <a:spcAft>
                    <a:spcPts val="25"/>
                  </a:spcAft>
                  <a:buClr>
                    <a:srgbClr val="4EBFEE"/>
                  </a:buClr>
                  <a:buFont typeface="Tahoma" panose="020B0604030504040204" pitchFamily="34" charset="0"/>
                  <a:buChar char="»"/>
                  <a:tabLst>
                    <a:tab pos="240665" algn="l"/>
                  </a:tabLst>
                </a:pPr>
                <a:r>
                  <a:rPr lang="en-US" sz="700" spc="135" dirty="0">
                    <a:solidFill>
                      <a:schemeClr val="tx2"/>
                    </a:solidFill>
                    <a:latin typeface="TitlingGothicFB Medium" pitchFamily="2" charset="77"/>
                    <a:cs typeface="Tahoma"/>
                  </a:rPr>
                  <a:t>Improved</a:t>
                </a:r>
                <a:r>
                  <a:rPr lang="en-US" sz="700" spc="-60" dirty="0">
                    <a:solidFill>
                      <a:schemeClr val="tx2"/>
                    </a:solidFill>
                    <a:latin typeface="TitlingGothicFB Medium" pitchFamily="2" charset="77"/>
                    <a:cs typeface="Tahoma"/>
                  </a:rPr>
                  <a:t> </a:t>
                </a:r>
                <a:r>
                  <a:rPr lang="en-US" sz="700" spc="140" dirty="0">
                    <a:solidFill>
                      <a:schemeClr val="tx2"/>
                    </a:solidFill>
                    <a:latin typeface="TitlingGothicFB Medium" pitchFamily="2" charset="77"/>
                    <a:cs typeface="Tahoma"/>
                  </a:rPr>
                  <a:t>cost</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controls</a:t>
                </a:r>
                <a:endParaRPr lang="en-US"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lang="en-US" sz="700" spc="204" dirty="0">
                    <a:solidFill>
                      <a:schemeClr val="tx2"/>
                    </a:solidFill>
                    <a:latin typeface="TitlingGothicFB Medium" pitchFamily="2" charset="77"/>
                    <a:cs typeface="Tahoma"/>
                  </a:rPr>
                  <a:t>B</a:t>
                </a:r>
                <a:r>
                  <a:rPr lang="en-US" sz="700" spc="130" dirty="0">
                    <a:solidFill>
                      <a:schemeClr val="tx2"/>
                    </a:solidFill>
                    <a:latin typeface="TitlingGothicFB Medium" pitchFamily="2" charset="77"/>
                    <a:cs typeface="Tahoma"/>
                  </a:rPr>
                  <a:t>e</a:t>
                </a:r>
                <a:r>
                  <a:rPr lang="en-US" sz="700" spc="90" dirty="0">
                    <a:solidFill>
                      <a:schemeClr val="tx2"/>
                    </a:solidFill>
                    <a:latin typeface="TitlingGothicFB Medium" pitchFamily="2" charset="77"/>
                    <a:cs typeface="Tahoma"/>
                  </a:rPr>
                  <a:t>t</a:t>
                </a:r>
                <a:r>
                  <a:rPr lang="en-US" sz="700" spc="70" dirty="0">
                    <a:solidFill>
                      <a:schemeClr val="tx2"/>
                    </a:solidFill>
                    <a:latin typeface="TitlingGothicFB Medium" pitchFamily="2" charset="77"/>
                    <a:cs typeface="Tahoma"/>
                  </a:rPr>
                  <a:t>t</a:t>
                </a:r>
                <a:r>
                  <a:rPr lang="en-US" sz="700" spc="130" dirty="0">
                    <a:solidFill>
                      <a:schemeClr val="tx2"/>
                    </a:solidFill>
                    <a:latin typeface="TitlingGothicFB Medium" pitchFamily="2" charset="77"/>
                    <a:cs typeface="Tahoma"/>
                  </a:rPr>
                  <a:t>e</a:t>
                </a:r>
                <a:r>
                  <a:rPr lang="en-US" sz="700" spc="125" dirty="0">
                    <a:solidFill>
                      <a:schemeClr val="tx2"/>
                    </a:solidFill>
                    <a:latin typeface="TitlingGothicFB Medium" pitchFamily="2" charset="77"/>
                    <a:cs typeface="Tahoma"/>
                  </a:rPr>
                  <a:t>r</a:t>
                </a:r>
                <a:r>
                  <a:rPr lang="en-US" sz="700" spc="-40" dirty="0">
                    <a:solidFill>
                      <a:schemeClr val="tx2"/>
                    </a:solidFill>
                    <a:latin typeface="TitlingGothicFB Medium" pitchFamily="2" charset="77"/>
                    <a:cs typeface="Tahoma"/>
                  </a:rPr>
                  <a:t> </a:t>
                </a:r>
                <a:r>
                  <a:rPr lang="en-US" sz="700" spc="140" dirty="0">
                    <a:solidFill>
                      <a:schemeClr val="tx2"/>
                    </a:solidFill>
                    <a:latin typeface="TitlingGothicFB Medium" pitchFamily="2" charset="77"/>
                    <a:cs typeface="Tahoma"/>
                  </a:rPr>
                  <a:t>b</a:t>
                </a:r>
                <a:r>
                  <a:rPr lang="en-US" sz="700" spc="100" dirty="0">
                    <a:solidFill>
                      <a:schemeClr val="tx2"/>
                    </a:solidFill>
                    <a:latin typeface="TitlingGothicFB Medium" pitchFamily="2" charset="77"/>
                    <a:cs typeface="Tahoma"/>
                  </a:rPr>
                  <a:t>u</a:t>
                </a:r>
                <a:r>
                  <a:rPr lang="en-US" sz="700" spc="140" dirty="0">
                    <a:solidFill>
                      <a:schemeClr val="tx2"/>
                    </a:solidFill>
                    <a:latin typeface="TitlingGothicFB Medium" pitchFamily="2" charset="77"/>
                    <a:cs typeface="Tahoma"/>
                  </a:rPr>
                  <a:t>d</a:t>
                </a:r>
                <a:r>
                  <a:rPr lang="en-US" sz="700" spc="85" dirty="0">
                    <a:solidFill>
                      <a:schemeClr val="tx2"/>
                    </a:solidFill>
                    <a:latin typeface="TitlingGothicFB Medium" pitchFamily="2" charset="77"/>
                    <a:cs typeface="Tahoma"/>
                  </a:rPr>
                  <a:t>g</a:t>
                </a:r>
                <a:r>
                  <a:rPr lang="en-US" sz="700" spc="130" dirty="0">
                    <a:solidFill>
                      <a:schemeClr val="tx2"/>
                    </a:solidFill>
                    <a:latin typeface="TitlingGothicFB Medium" pitchFamily="2" charset="77"/>
                    <a:cs typeface="Tahoma"/>
                  </a:rPr>
                  <a:t>e</a:t>
                </a:r>
                <a:r>
                  <a:rPr lang="en-US" sz="700" spc="80" dirty="0">
                    <a:solidFill>
                      <a:schemeClr val="tx2"/>
                    </a:solidFill>
                    <a:latin typeface="TitlingGothicFB Medium" pitchFamily="2" charset="77"/>
                    <a:cs typeface="Tahoma"/>
                  </a:rPr>
                  <a:t>t</a:t>
                </a:r>
                <a:r>
                  <a:rPr lang="en-US" sz="700" spc="50" dirty="0">
                    <a:solidFill>
                      <a:schemeClr val="tx2"/>
                    </a:solidFill>
                    <a:latin typeface="TitlingGothicFB Medium" pitchFamily="2" charset="77"/>
                    <a:cs typeface="Tahoma"/>
                  </a:rPr>
                  <a:t>i</a:t>
                </a:r>
                <a:r>
                  <a:rPr lang="en-US" sz="700" spc="110" dirty="0">
                    <a:solidFill>
                      <a:schemeClr val="tx2"/>
                    </a:solidFill>
                    <a:latin typeface="TitlingGothicFB Medium" pitchFamily="2" charset="77"/>
                    <a:cs typeface="Tahoma"/>
                  </a:rPr>
                  <a:t>n</a:t>
                </a:r>
                <a:r>
                  <a:rPr lang="en-US" sz="700" spc="90" dirty="0">
                    <a:solidFill>
                      <a:schemeClr val="tx2"/>
                    </a:solidFill>
                    <a:latin typeface="TitlingGothicFB Medium" pitchFamily="2" charset="77"/>
                    <a:cs typeface="Tahoma"/>
                  </a:rPr>
                  <a:t>g</a:t>
                </a:r>
                <a:endParaRPr lang="en-US" sz="700" dirty="0">
                  <a:solidFill>
                    <a:schemeClr val="tx2"/>
                  </a:solidFill>
                  <a:latin typeface="TitlingGothicFB Medium" pitchFamily="2" charset="77"/>
                  <a:cs typeface="Tahoma"/>
                </a:endParaRPr>
              </a:p>
              <a:p>
                <a:pPr marL="184150" indent="-171450">
                  <a:lnSpc>
                    <a:spcPct val="150000"/>
                  </a:lnSpc>
                  <a:spcBef>
                    <a:spcPts val="375"/>
                  </a:spcBef>
                  <a:spcAft>
                    <a:spcPts val="25"/>
                  </a:spcAft>
                  <a:buClr>
                    <a:srgbClr val="4EBFEE"/>
                  </a:buClr>
                  <a:buFont typeface="Tahoma" panose="020B0604030504040204" pitchFamily="34" charset="0"/>
                  <a:buChar char="»"/>
                  <a:tabLst>
                    <a:tab pos="240665" algn="l"/>
                  </a:tabLst>
                </a:pPr>
                <a:r>
                  <a:rPr lang="en-US" sz="700" spc="140" dirty="0">
                    <a:solidFill>
                      <a:schemeClr val="tx2"/>
                    </a:solidFill>
                    <a:latin typeface="TitlingGothicFB Medium" pitchFamily="2" charset="77"/>
                    <a:cs typeface="Tahoma"/>
                  </a:rPr>
                  <a:t>Decreased</a:t>
                </a:r>
                <a:r>
                  <a:rPr lang="en-US" sz="700" spc="-70" dirty="0">
                    <a:solidFill>
                      <a:schemeClr val="tx2"/>
                    </a:solidFill>
                    <a:latin typeface="TitlingGothicFB Medium" pitchFamily="2" charset="77"/>
                    <a:cs typeface="Tahoma"/>
                  </a:rPr>
                  <a:t> </a:t>
                </a:r>
                <a:r>
                  <a:rPr lang="en-US" sz="700" spc="114" dirty="0">
                    <a:solidFill>
                      <a:schemeClr val="tx2"/>
                    </a:solidFill>
                    <a:latin typeface="TitlingGothicFB Medium" pitchFamily="2" charset="77"/>
                    <a:cs typeface="Tahoma"/>
                  </a:rPr>
                  <a:t>overtime</a:t>
                </a:r>
                <a:endParaRPr lang="en-US"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lang="en-US" sz="700" spc="110" dirty="0">
                    <a:solidFill>
                      <a:schemeClr val="tx2"/>
                    </a:solidFill>
                    <a:latin typeface="TitlingGothicFB Medium" pitchFamily="2" charset="77"/>
                    <a:cs typeface="Tahoma"/>
                  </a:rPr>
                  <a:t>Improved</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employee</a:t>
                </a:r>
                <a:r>
                  <a:rPr lang="en-US" sz="700" spc="-60" dirty="0">
                    <a:solidFill>
                      <a:schemeClr val="tx2"/>
                    </a:solidFill>
                    <a:latin typeface="TitlingGothicFB Medium" pitchFamily="2" charset="77"/>
                    <a:cs typeface="Tahoma"/>
                  </a:rPr>
                  <a:t> </a:t>
                </a:r>
                <a:r>
                  <a:rPr lang="en-US" sz="700" spc="120" dirty="0">
                    <a:solidFill>
                      <a:schemeClr val="tx2"/>
                    </a:solidFill>
                    <a:latin typeface="TitlingGothicFB Medium" pitchFamily="2" charset="77"/>
                    <a:cs typeface="Tahoma"/>
                  </a:rPr>
                  <a:t>morale</a:t>
                </a:r>
                <a:endParaRPr lang="en-US" sz="700" dirty="0">
                  <a:solidFill>
                    <a:schemeClr val="tx2"/>
                  </a:solidFill>
                  <a:latin typeface="TitlingGothicFB Medium" pitchFamily="2" charset="77"/>
                  <a:cs typeface="Tahoma"/>
                </a:endParaRPr>
              </a:p>
            </p:txBody>
          </p:sp>
          <p:sp>
            <p:nvSpPr>
              <p:cNvPr id="109" name="object 11">
                <a:extLst>
                  <a:ext uri="{FF2B5EF4-FFF2-40B4-BE49-F238E27FC236}">
                    <a16:creationId xmlns:a16="http://schemas.microsoft.com/office/drawing/2014/main" id="{7560752F-855F-4EB4-9407-6C56950E93CA}"/>
                  </a:ext>
                </a:extLst>
              </p:cNvPr>
              <p:cNvSpPr/>
              <p:nvPr/>
            </p:nvSpPr>
            <p:spPr>
              <a:xfrm>
                <a:off x="1476330" y="4586668"/>
                <a:ext cx="0" cy="1609725"/>
              </a:xfrm>
              <a:custGeom>
                <a:avLst/>
                <a:gdLst/>
                <a:ahLst/>
                <a:cxnLst/>
                <a:rect l="l" t="t" r="r" b="b"/>
                <a:pathLst>
                  <a:path h="1609725">
                    <a:moveTo>
                      <a:pt x="0" y="0"/>
                    </a:moveTo>
                    <a:lnTo>
                      <a:pt x="0" y="1609344"/>
                    </a:lnTo>
                  </a:path>
                </a:pathLst>
              </a:custGeom>
              <a:ln w="12700">
                <a:solidFill>
                  <a:srgbClr val="2C3D4F"/>
                </a:solidFill>
              </a:ln>
            </p:spPr>
            <p:txBody>
              <a:bodyPr wrap="square" lIns="0" tIns="0" rIns="0" bIns="0" rtlCol="0"/>
              <a:lstStyle/>
              <a:p>
                <a:endParaRPr/>
              </a:p>
            </p:txBody>
          </p:sp>
        </p:grpSp>
        <p:sp>
          <p:nvSpPr>
            <p:cNvPr id="106" name="object 15">
              <a:extLst>
                <a:ext uri="{FF2B5EF4-FFF2-40B4-BE49-F238E27FC236}">
                  <a16:creationId xmlns:a16="http://schemas.microsoft.com/office/drawing/2014/main" id="{93FD5B48-8554-42C5-AA7C-B58F4D33CFFB}"/>
                </a:ext>
              </a:extLst>
            </p:cNvPr>
            <p:cNvSpPr/>
            <p:nvPr/>
          </p:nvSpPr>
          <p:spPr>
            <a:xfrm>
              <a:off x="744909" y="4486084"/>
              <a:ext cx="372110" cy="668020"/>
            </a:xfrm>
            <a:custGeom>
              <a:avLst/>
              <a:gdLst/>
              <a:ahLst/>
              <a:cxnLst/>
              <a:rect l="l" t="t" r="r" b="b"/>
              <a:pathLst>
                <a:path w="372110" h="668019">
                  <a:moveTo>
                    <a:pt x="81457" y="495757"/>
                  </a:moveTo>
                  <a:lnTo>
                    <a:pt x="74434" y="488734"/>
                  </a:lnTo>
                  <a:lnTo>
                    <a:pt x="7023" y="488734"/>
                  </a:lnTo>
                  <a:lnTo>
                    <a:pt x="0" y="495757"/>
                  </a:lnTo>
                  <a:lnTo>
                    <a:pt x="0" y="554494"/>
                  </a:lnTo>
                  <a:lnTo>
                    <a:pt x="0" y="563156"/>
                  </a:lnTo>
                  <a:lnTo>
                    <a:pt x="7023" y="570191"/>
                  </a:lnTo>
                  <a:lnTo>
                    <a:pt x="74434" y="570191"/>
                  </a:lnTo>
                  <a:lnTo>
                    <a:pt x="81457" y="563156"/>
                  </a:lnTo>
                  <a:lnTo>
                    <a:pt x="81457" y="495757"/>
                  </a:lnTo>
                  <a:close/>
                </a:path>
                <a:path w="372110" h="668019">
                  <a:moveTo>
                    <a:pt x="81457" y="104775"/>
                  </a:moveTo>
                  <a:lnTo>
                    <a:pt x="74434" y="97751"/>
                  </a:lnTo>
                  <a:lnTo>
                    <a:pt x="7023" y="97751"/>
                  </a:lnTo>
                  <a:lnTo>
                    <a:pt x="0" y="104775"/>
                  </a:lnTo>
                  <a:lnTo>
                    <a:pt x="0" y="163512"/>
                  </a:lnTo>
                  <a:lnTo>
                    <a:pt x="0" y="172173"/>
                  </a:lnTo>
                  <a:lnTo>
                    <a:pt x="7023" y="179209"/>
                  </a:lnTo>
                  <a:lnTo>
                    <a:pt x="74434" y="179209"/>
                  </a:lnTo>
                  <a:lnTo>
                    <a:pt x="81457" y="172173"/>
                  </a:lnTo>
                  <a:lnTo>
                    <a:pt x="81457" y="104775"/>
                  </a:lnTo>
                  <a:close/>
                </a:path>
                <a:path w="372110" h="668019">
                  <a:moveTo>
                    <a:pt x="178193" y="593496"/>
                  </a:moveTo>
                  <a:lnTo>
                    <a:pt x="171170" y="586473"/>
                  </a:lnTo>
                  <a:lnTo>
                    <a:pt x="103759" y="586473"/>
                  </a:lnTo>
                  <a:lnTo>
                    <a:pt x="96735" y="593496"/>
                  </a:lnTo>
                  <a:lnTo>
                    <a:pt x="96735" y="660908"/>
                  </a:lnTo>
                  <a:lnTo>
                    <a:pt x="103759" y="667931"/>
                  </a:lnTo>
                  <a:lnTo>
                    <a:pt x="162496" y="667931"/>
                  </a:lnTo>
                  <a:lnTo>
                    <a:pt x="171170" y="667931"/>
                  </a:lnTo>
                  <a:lnTo>
                    <a:pt x="178193" y="660908"/>
                  </a:lnTo>
                  <a:lnTo>
                    <a:pt x="178193" y="593496"/>
                  </a:lnTo>
                  <a:close/>
                </a:path>
                <a:path w="372110" h="668019">
                  <a:moveTo>
                    <a:pt x="178193" y="300266"/>
                  </a:moveTo>
                  <a:lnTo>
                    <a:pt x="171170" y="293243"/>
                  </a:lnTo>
                  <a:lnTo>
                    <a:pt x="103759" y="293243"/>
                  </a:lnTo>
                  <a:lnTo>
                    <a:pt x="96735" y="300266"/>
                  </a:lnTo>
                  <a:lnTo>
                    <a:pt x="96735" y="359003"/>
                  </a:lnTo>
                  <a:lnTo>
                    <a:pt x="96735" y="367677"/>
                  </a:lnTo>
                  <a:lnTo>
                    <a:pt x="103759" y="374700"/>
                  </a:lnTo>
                  <a:lnTo>
                    <a:pt x="171170" y="374700"/>
                  </a:lnTo>
                  <a:lnTo>
                    <a:pt x="178193" y="367677"/>
                  </a:lnTo>
                  <a:lnTo>
                    <a:pt x="178193" y="300266"/>
                  </a:lnTo>
                  <a:close/>
                </a:path>
                <a:path w="372110" h="668019">
                  <a:moveTo>
                    <a:pt x="178193" y="7023"/>
                  </a:moveTo>
                  <a:lnTo>
                    <a:pt x="171170" y="0"/>
                  </a:lnTo>
                  <a:lnTo>
                    <a:pt x="103759" y="0"/>
                  </a:lnTo>
                  <a:lnTo>
                    <a:pt x="96735" y="7023"/>
                  </a:lnTo>
                  <a:lnTo>
                    <a:pt x="96735" y="74434"/>
                  </a:lnTo>
                  <a:lnTo>
                    <a:pt x="103759" y="81457"/>
                  </a:lnTo>
                  <a:lnTo>
                    <a:pt x="162496" y="81457"/>
                  </a:lnTo>
                  <a:lnTo>
                    <a:pt x="171170" y="81457"/>
                  </a:lnTo>
                  <a:lnTo>
                    <a:pt x="178193" y="74434"/>
                  </a:lnTo>
                  <a:lnTo>
                    <a:pt x="178193" y="7023"/>
                  </a:lnTo>
                  <a:close/>
                </a:path>
                <a:path w="372110" h="668019">
                  <a:moveTo>
                    <a:pt x="274916" y="593496"/>
                  </a:moveTo>
                  <a:lnTo>
                    <a:pt x="267881" y="586473"/>
                  </a:lnTo>
                  <a:lnTo>
                    <a:pt x="200482" y="586473"/>
                  </a:lnTo>
                  <a:lnTo>
                    <a:pt x="193459" y="593496"/>
                  </a:lnTo>
                  <a:lnTo>
                    <a:pt x="193459" y="660908"/>
                  </a:lnTo>
                  <a:lnTo>
                    <a:pt x="200482" y="667931"/>
                  </a:lnTo>
                  <a:lnTo>
                    <a:pt x="259219" y="667931"/>
                  </a:lnTo>
                  <a:lnTo>
                    <a:pt x="267881" y="667931"/>
                  </a:lnTo>
                  <a:lnTo>
                    <a:pt x="274916" y="660908"/>
                  </a:lnTo>
                  <a:lnTo>
                    <a:pt x="274916" y="593496"/>
                  </a:lnTo>
                  <a:close/>
                </a:path>
                <a:path w="372110" h="668019">
                  <a:moveTo>
                    <a:pt x="274916" y="300266"/>
                  </a:moveTo>
                  <a:lnTo>
                    <a:pt x="267893" y="293243"/>
                  </a:lnTo>
                  <a:lnTo>
                    <a:pt x="200482" y="293243"/>
                  </a:lnTo>
                  <a:lnTo>
                    <a:pt x="193459" y="300266"/>
                  </a:lnTo>
                  <a:lnTo>
                    <a:pt x="193459" y="359003"/>
                  </a:lnTo>
                  <a:lnTo>
                    <a:pt x="193459" y="367677"/>
                  </a:lnTo>
                  <a:lnTo>
                    <a:pt x="200482" y="374700"/>
                  </a:lnTo>
                  <a:lnTo>
                    <a:pt x="267893" y="374700"/>
                  </a:lnTo>
                  <a:lnTo>
                    <a:pt x="274916" y="367677"/>
                  </a:lnTo>
                  <a:lnTo>
                    <a:pt x="274916" y="300266"/>
                  </a:lnTo>
                  <a:close/>
                </a:path>
                <a:path w="372110" h="668019">
                  <a:moveTo>
                    <a:pt x="274916" y="7023"/>
                  </a:moveTo>
                  <a:lnTo>
                    <a:pt x="267881" y="0"/>
                  </a:lnTo>
                  <a:lnTo>
                    <a:pt x="200482" y="0"/>
                  </a:lnTo>
                  <a:lnTo>
                    <a:pt x="193459" y="7023"/>
                  </a:lnTo>
                  <a:lnTo>
                    <a:pt x="193459" y="74434"/>
                  </a:lnTo>
                  <a:lnTo>
                    <a:pt x="200482" y="81457"/>
                  </a:lnTo>
                  <a:lnTo>
                    <a:pt x="259219" y="81457"/>
                  </a:lnTo>
                  <a:lnTo>
                    <a:pt x="267881" y="81457"/>
                  </a:lnTo>
                  <a:lnTo>
                    <a:pt x="274916" y="74434"/>
                  </a:lnTo>
                  <a:lnTo>
                    <a:pt x="274916" y="7023"/>
                  </a:lnTo>
                  <a:close/>
                </a:path>
                <a:path w="372110" h="668019">
                  <a:moveTo>
                    <a:pt x="371652" y="495757"/>
                  </a:moveTo>
                  <a:lnTo>
                    <a:pt x="364629" y="488734"/>
                  </a:lnTo>
                  <a:lnTo>
                    <a:pt x="297218" y="488734"/>
                  </a:lnTo>
                  <a:lnTo>
                    <a:pt x="290195" y="495757"/>
                  </a:lnTo>
                  <a:lnTo>
                    <a:pt x="290195" y="554494"/>
                  </a:lnTo>
                  <a:lnTo>
                    <a:pt x="290195" y="563156"/>
                  </a:lnTo>
                  <a:lnTo>
                    <a:pt x="297218" y="570191"/>
                  </a:lnTo>
                  <a:lnTo>
                    <a:pt x="364629" y="570191"/>
                  </a:lnTo>
                  <a:lnTo>
                    <a:pt x="371652" y="563156"/>
                  </a:lnTo>
                  <a:lnTo>
                    <a:pt x="371652" y="495757"/>
                  </a:lnTo>
                  <a:close/>
                </a:path>
                <a:path w="372110" h="668019">
                  <a:moveTo>
                    <a:pt x="371652" y="398005"/>
                  </a:moveTo>
                  <a:lnTo>
                    <a:pt x="364629" y="390982"/>
                  </a:lnTo>
                  <a:lnTo>
                    <a:pt x="297218" y="390982"/>
                  </a:lnTo>
                  <a:lnTo>
                    <a:pt x="290195" y="398005"/>
                  </a:lnTo>
                  <a:lnTo>
                    <a:pt x="290195" y="456742"/>
                  </a:lnTo>
                  <a:lnTo>
                    <a:pt x="290195" y="465404"/>
                  </a:lnTo>
                  <a:lnTo>
                    <a:pt x="297218" y="472440"/>
                  </a:lnTo>
                  <a:lnTo>
                    <a:pt x="364629" y="472440"/>
                  </a:lnTo>
                  <a:lnTo>
                    <a:pt x="371652" y="465404"/>
                  </a:lnTo>
                  <a:lnTo>
                    <a:pt x="371652" y="398005"/>
                  </a:lnTo>
                  <a:close/>
                </a:path>
                <a:path w="372110" h="668019">
                  <a:moveTo>
                    <a:pt x="371652" y="202514"/>
                  </a:moveTo>
                  <a:lnTo>
                    <a:pt x="364629" y="195491"/>
                  </a:lnTo>
                  <a:lnTo>
                    <a:pt x="297218" y="195491"/>
                  </a:lnTo>
                  <a:lnTo>
                    <a:pt x="290195" y="202514"/>
                  </a:lnTo>
                  <a:lnTo>
                    <a:pt x="290195" y="261251"/>
                  </a:lnTo>
                  <a:lnTo>
                    <a:pt x="290195" y="269913"/>
                  </a:lnTo>
                  <a:lnTo>
                    <a:pt x="297218" y="276948"/>
                  </a:lnTo>
                  <a:lnTo>
                    <a:pt x="364629" y="276948"/>
                  </a:lnTo>
                  <a:lnTo>
                    <a:pt x="371652" y="269913"/>
                  </a:lnTo>
                  <a:lnTo>
                    <a:pt x="371652" y="202514"/>
                  </a:lnTo>
                  <a:close/>
                </a:path>
                <a:path w="372110" h="668019">
                  <a:moveTo>
                    <a:pt x="371652" y="104775"/>
                  </a:moveTo>
                  <a:lnTo>
                    <a:pt x="364629" y="97751"/>
                  </a:lnTo>
                  <a:lnTo>
                    <a:pt x="297218" y="97751"/>
                  </a:lnTo>
                  <a:lnTo>
                    <a:pt x="290195" y="104775"/>
                  </a:lnTo>
                  <a:lnTo>
                    <a:pt x="290195" y="163512"/>
                  </a:lnTo>
                  <a:lnTo>
                    <a:pt x="290195" y="172173"/>
                  </a:lnTo>
                  <a:lnTo>
                    <a:pt x="297218" y="179209"/>
                  </a:lnTo>
                  <a:lnTo>
                    <a:pt x="364629" y="179209"/>
                  </a:lnTo>
                  <a:lnTo>
                    <a:pt x="371652" y="172173"/>
                  </a:lnTo>
                  <a:lnTo>
                    <a:pt x="371652" y="104775"/>
                  </a:lnTo>
                  <a:close/>
                </a:path>
              </a:pathLst>
            </a:custGeom>
            <a:solidFill>
              <a:srgbClr val="B5D335"/>
            </a:solidFill>
          </p:spPr>
          <p:txBody>
            <a:bodyPr wrap="square" lIns="0" tIns="0" rIns="0" bIns="0" rtlCol="0"/>
            <a:lstStyle/>
            <a:p>
              <a:endParaRPr dirty="0"/>
            </a:p>
          </p:txBody>
        </p:sp>
      </p:grpSp>
      <p:sp>
        <p:nvSpPr>
          <p:cNvPr id="111" name="Text Placeholder 23">
            <a:extLst>
              <a:ext uri="{FF2B5EF4-FFF2-40B4-BE49-F238E27FC236}">
                <a16:creationId xmlns:a16="http://schemas.microsoft.com/office/drawing/2014/main" id="{06011142-4B53-4239-B29C-26603BDF2F31}"/>
              </a:ext>
            </a:extLst>
          </p:cNvPr>
          <p:cNvSpPr>
            <a:spLocks noGrp="1"/>
          </p:cNvSpPr>
          <p:nvPr>
            <p:ph type="body" sz="quarter" idx="10" hasCustomPrompt="1"/>
          </p:nvPr>
        </p:nvSpPr>
        <p:spPr>
          <a:xfrm>
            <a:off x="381000" y="269557"/>
            <a:ext cx="2895600" cy="492443"/>
          </a:xfrm>
        </p:spPr>
        <p:txBody>
          <a:bodyPr/>
          <a:lstStyle>
            <a:lvl1pPr>
              <a:defRPr sz="3200">
                <a:solidFill>
                  <a:schemeClr val="bg1"/>
                </a:solidFill>
                <a:latin typeface="DM Serif Display" pitchFamily="2" charset="0"/>
              </a:defRPr>
            </a:lvl1pPr>
            <a:lvl5pPr>
              <a:defRPr/>
            </a:lvl5pPr>
          </a:lstStyle>
          <a:p>
            <a:pPr lvl="0"/>
            <a:r>
              <a:rPr lang="en-US" dirty="0"/>
              <a:t>Slide Title</a:t>
            </a:r>
          </a:p>
        </p:txBody>
      </p:sp>
    </p:spTree>
    <p:extLst>
      <p:ext uri="{BB962C8B-B14F-4D97-AF65-F5344CB8AC3E}">
        <p14:creationId xmlns:p14="http://schemas.microsoft.com/office/powerpoint/2010/main" val="368683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30B2C669-9224-4EFD-B986-AA73EA58FE9F}"/>
              </a:ext>
            </a:extLst>
          </p:cNvPr>
          <p:cNvGrpSpPr/>
          <p:nvPr userDrawn="1"/>
        </p:nvGrpSpPr>
        <p:grpSpPr>
          <a:xfrm>
            <a:off x="0" y="0"/>
            <a:ext cx="12174220" cy="3905213"/>
            <a:chOff x="0" y="0"/>
            <a:chExt cx="12174220" cy="4253230"/>
          </a:xfrm>
        </p:grpSpPr>
        <p:sp>
          <p:nvSpPr>
            <p:cNvPr id="7" name="object 3">
              <a:extLst>
                <a:ext uri="{FF2B5EF4-FFF2-40B4-BE49-F238E27FC236}">
                  <a16:creationId xmlns:a16="http://schemas.microsoft.com/office/drawing/2014/main" id="{6220AFAC-AAB6-4C69-992A-44D3C187F1E2}"/>
                </a:ext>
              </a:extLst>
            </p:cNvPr>
            <p:cNvSpPr/>
            <p:nvPr/>
          </p:nvSpPr>
          <p:spPr>
            <a:xfrm>
              <a:off x="0" y="0"/>
              <a:ext cx="12174220" cy="4253230"/>
            </a:xfrm>
            <a:custGeom>
              <a:avLst/>
              <a:gdLst/>
              <a:ahLst/>
              <a:cxnLst/>
              <a:rect l="l" t="t" r="r" b="b"/>
              <a:pathLst>
                <a:path w="12174220" h="4253230">
                  <a:moveTo>
                    <a:pt x="12174169" y="0"/>
                  </a:moveTo>
                  <a:lnTo>
                    <a:pt x="0" y="0"/>
                  </a:lnTo>
                  <a:lnTo>
                    <a:pt x="0" y="4252671"/>
                  </a:lnTo>
                  <a:lnTo>
                    <a:pt x="12174169" y="4252671"/>
                  </a:lnTo>
                  <a:lnTo>
                    <a:pt x="12174169" y="0"/>
                  </a:lnTo>
                  <a:close/>
                </a:path>
              </a:pathLst>
            </a:custGeom>
            <a:solidFill>
              <a:srgbClr val="2C3D4F"/>
            </a:solidFill>
          </p:spPr>
          <p:txBody>
            <a:bodyPr wrap="square" lIns="0" tIns="0" rIns="0" bIns="0" rtlCol="0"/>
            <a:lstStyle/>
            <a:p>
              <a:endParaRPr/>
            </a:p>
          </p:txBody>
        </p:sp>
        <p:pic>
          <p:nvPicPr>
            <p:cNvPr id="8" name="object 4">
              <a:extLst>
                <a:ext uri="{FF2B5EF4-FFF2-40B4-BE49-F238E27FC236}">
                  <a16:creationId xmlns:a16="http://schemas.microsoft.com/office/drawing/2014/main" id="{5924F9C5-C84D-4669-A331-278AA42E0C0C}"/>
                </a:ext>
              </a:extLst>
            </p:cNvPr>
            <p:cNvPicPr/>
            <p:nvPr/>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grpSp>
      <p:grpSp>
        <p:nvGrpSpPr>
          <p:cNvPr id="9" name="Group 8">
            <a:extLst>
              <a:ext uri="{FF2B5EF4-FFF2-40B4-BE49-F238E27FC236}">
                <a16:creationId xmlns:a16="http://schemas.microsoft.com/office/drawing/2014/main" id="{07934B0A-F835-4C24-BC65-C7A05CAA7C14}"/>
              </a:ext>
            </a:extLst>
          </p:cNvPr>
          <p:cNvGrpSpPr/>
          <p:nvPr userDrawn="1"/>
        </p:nvGrpSpPr>
        <p:grpSpPr>
          <a:xfrm>
            <a:off x="-5887" y="3789317"/>
            <a:ext cx="7802005" cy="163544"/>
            <a:chOff x="0" y="4171073"/>
            <a:chExt cx="7802005" cy="163544"/>
          </a:xfrm>
        </p:grpSpPr>
        <p:sp>
          <p:nvSpPr>
            <p:cNvPr id="10" name="object 7">
              <a:extLst>
                <a:ext uri="{FF2B5EF4-FFF2-40B4-BE49-F238E27FC236}">
                  <a16:creationId xmlns:a16="http://schemas.microsoft.com/office/drawing/2014/main" id="{E4547DB1-7406-4F29-B3E2-0802B11B216B}"/>
                </a:ext>
              </a:extLst>
            </p:cNvPr>
            <p:cNvSpPr/>
            <p:nvPr/>
          </p:nvSpPr>
          <p:spPr>
            <a:xfrm>
              <a:off x="0" y="4233604"/>
              <a:ext cx="100330" cy="100965"/>
            </a:xfrm>
            <a:custGeom>
              <a:avLst/>
              <a:gdLst/>
              <a:ahLst/>
              <a:cxnLst/>
              <a:rect l="l" t="t" r="r" b="b"/>
              <a:pathLst>
                <a:path w="100330" h="100964">
                  <a:moveTo>
                    <a:pt x="0" y="0"/>
                  </a:moveTo>
                  <a:lnTo>
                    <a:pt x="99890" y="100651"/>
                  </a:lnTo>
                </a:path>
              </a:pathLst>
            </a:custGeom>
            <a:ln w="12522">
              <a:solidFill>
                <a:srgbClr val="F48282"/>
              </a:solidFill>
            </a:ln>
          </p:spPr>
          <p:txBody>
            <a:bodyPr wrap="square" lIns="0" tIns="0" rIns="0" bIns="0" rtlCol="0"/>
            <a:lstStyle/>
            <a:p>
              <a:endParaRPr/>
            </a:p>
          </p:txBody>
        </p:sp>
        <p:sp>
          <p:nvSpPr>
            <p:cNvPr id="11" name="object 8">
              <a:extLst>
                <a:ext uri="{FF2B5EF4-FFF2-40B4-BE49-F238E27FC236}">
                  <a16:creationId xmlns:a16="http://schemas.microsoft.com/office/drawing/2014/main" id="{6F993DEA-4468-4DDD-8F00-AF0CC4FC02FD}"/>
                </a:ext>
              </a:extLst>
            </p:cNvPr>
            <p:cNvSpPr/>
            <p:nvPr/>
          </p:nvSpPr>
          <p:spPr>
            <a:xfrm>
              <a:off x="479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2" name="object 9">
              <a:extLst>
                <a:ext uri="{FF2B5EF4-FFF2-40B4-BE49-F238E27FC236}">
                  <a16:creationId xmlns:a16="http://schemas.microsoft.com/office/drawing/2014/main" id="{344665B8-26D4-4165-B2B4-7E3DE6A9C3EA}"/>
                </a:ext>
              </a:extLst>
            </p:cNvPr>
            <p:cNvSpPr/>
            <p:nvPr/>
          </p:nvSpPr>
          <p:spPr>
            <a:xfrm>
              <a:off x="15792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3" name="object 10">
              <a:extLst>
                <a:ext uri="{FF2B5EF4-FFF2-40B4-BE49-F238E27FC236}">
                  <a16:creationId xmlns:a16="http://schemas.microsoft.com/office/drawing/2014/main" id="{FF46A41F-580B-409B-A225-93ADBABDBB8D}"/>
                </a:ext>
              </a:extLst>
            </p:cNvPr>
            <p:cNvSpPr/>
            <p:nvPr/>
          </p:nvSpPr>
          <p:spPr>
            <a:xfrm>
              <a:off x="26791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4" name="object 11">
              <a:extLst>
                <a:ext uri="{FF2B5EF4-FFF2-40B4-BE49-F238E27FC236}">
                  <a16:creationId xmlns:a16="http://schemas.microsoft.com/office/drawing/2014/main" id="{F7A8E9A3-63E3-4225-8A56-018D28D86007}"/>
                </a:ext>
              </a:extLst>
            </p:cNvPr>
            <p:cNvSpPr/>
            <p:nvPr/>
          </p:nvSpPr>
          <p:spPr>
            <a:xfrm>
              <a:off x="37790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5" name="object 12">
              <a:extLst>
                <a:ext uri="{FF2B5EF4-FFF2-40B4-BE49-F238E27FC236}">
                  <a16:creationId xmlns:a16="http://schemas.microsoft.com/office/drawing/2014/main" id="{E3F77C60-C10B-4D3A-93DE-0AD8BC920B62}"/>
                </a:ext>
              </a:extLst>
            </p:cNvPr>
            <p:cNvSpPr/>
            <p:nvPr/>
          </p:nvSpPr>
          <p:spPr>
            <a:xfrm>
              <a:off x="487896"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6" name="object 13">
              <a:extLst>
                <a:ext uri="{FF2B5EF4-FFF2-40B4-BE49-F238E27FC236}">
                  <a16:creationId xmlns:a16="http://schemas.microsoft.com/office/drawing/2014/main" id="{57275A53-0BE0-4D72-956C-76F63EE7642C}"/>
                </a:ext>
              </a:extLst>
            </p:cNvPr>
            <p:cNvSpPr/>
            <p:nvPr/>
          </p:nvSpPr>
          <p:spPr>
            <a:xfrm>
              <a:off x="59789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7" name="object 14">
              <a:extLst>
                <a:ext uri="{FF2B5EF4-FFF2-40B4-BE49-F238E27FC236}">
                  <a16:creationId xmlns:a16="http://schemas.microsoft.com/office/drawing/2014/main" id="{96BEE605-4884-4AE2-A3AE-9CF997187674}"/>
                </a:ext>
              </a:extLst>
            </p:cNvPr>
            <p:cNvSpPr/>
            <p:nvPr/>
          </p:nvSpPr>
          <p:spPr>
            <a:xfrm>
              <a:off x="70787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8" name="object 15">
              <a:extLst>
                <a:ext uri="{FF2B5EF4-FFF2-40B4-BE49-F238E27FC236}">
                  <a16:creationId xmlns:a16="http://schemas.microsoft.com/office/drawing/2014/main" id="{4CD41C99-4AEE-4443-A1A3-33DD7E841575}"/>
                </a:ext>
              </a:extLst>
            </p:cNvPr>
            <p:cNvSpPr/>
            <p:nvPr/>
          </p:nvSpPr>
          <p:spPr>
            <a:xfrm>
              <a:off x="81787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9" name="object 16">
              <a:extLst>
                <a:ext uri="{FF2B5EF4-FFF2-40B4-BE49-F238E27FC236}">
                  <a16:creationId xmlns:a16="http://schemas.microsoft.com/office/drawing/2014/main" id="{BC02DF79-4DD0-4C25-A7A5-328A275A2943}"/>
                </a:ext>
              </a:extLst>
            </p:cNvPr>
            <p:cNvSpPr/>
            <p:nvPr/>
          </p:nvSpPr>
          <p:spPr>
            <a:xfrm>
              <a:off x="927858"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0" name="object 17">
              <a:extLst>
                <a:ext uri="{FF2B5EF4-FFF2-40B4-BE49-F238E27FC236}">
                  <a16:creationId xmlns:a16="http://schemas.microsoft.com/office/drawing/2014/main" id="{1DCAD236-9DAD-44F2-812A-64F59C578710}"/>
                </a:ext>
              </a:extLst>
            </p:cNvPr>
            <p:cNvSpPr/>
            <p:nvPr/>
          </p:nvSpPr>
          <p:spPr>
            <a:xfrm>
              <a:off x="103784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1" name="object 18">
              <a:extLst>
                <a:ext uri="{FF2B5EF4-FFF2-40B4-BE49-F238E27FC236}">
                  <a16:creationId xmlns:a16="http://schemas.microsoft.com/office/drawing/2014/main" id="{55FD9552-9664-4569-8802-BE5BF8ED2EA1}"/>
                </a:ext>
              </a:extLst>
            </p:cNvPr>
            <p:cNvSpPr/>
            <p:nvPr/>
          </p:nvSpPr>
          <p:spPr>
            <a:xfrm>
              <a:off x="1147841"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2" name="object 19">
              <a:extLst>
                <a:ext uri="{FF2B5EF4-FFF2-40B4-BE49-F238E27FC236}">
                  <a16:creationId xmlns:a16="http://schemas.microsoft.com/office/drawing/2014/main" id="{7DCAA404-11C3-4A0D-921B-149B44F3600D}"/>
                </a:ext>
              </a:extLst>
            </p:cNvPr>
            <p:cNvSpPr/>
            <p:nvPr/>
          </p:nvSpPr>
          <p:spPr>
            <a:xfrm>
              <a:off x="125783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3" name="object 20">
              <a:extLst>
                <a:ext uri="{FF2B5EF4-FFF2-40B4-BE49-F238E27FC236}">
                  <a16:creationId xmlns:a16="http://schemas.microsoft.com/office/drawing/2014/main" id="{EEF80B49-BF75-4AAF-952B-07E045603BAA}"/>
                </a:ext>
              </a:extLst>
            </p:cNvPr>
            <p:cNvSpPr/>
            <p:nvPr/>
          </p:nvSpPr>
          <p:spPr>
            <a:xfrm>
              <a:off x="136782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4" name="object 21">
              <a:extLst>
                <a:ext uri="{FF2B5EF4-FFF2-40B4-BE49-F238E27FC236}">
                  <a16:creationId xmlns:a16="http://schemas.microsoft.com/office/drawing/2014/main" id="{CF5C11BE-7C0C-4AF0-8F24-F0044EE0915E}"/>
                </a:ext>
              </a:extLst>
            </p:cNvPr>
            <p:cNvSpPr/>
            <p:nvPr/>
          </p:nvSpPr>
          <p:spPr>
            <a:xfrm>
              <a:off x="147781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5" name="object 22">
              <a:extLst>
                <a:ext uri="{FF2B5EF4-FFF2-40B4-BE49-F238E27FC236}">
                  <a16:creationId xmlns:a16="http://schemas.microsoft.com/office/drawing/2014/main" id="{4527F99A-2350-4AF3-A387-741485682C0F}"/>
                </a:ext>
              </a:extLst>
            </p:cNvPr>
            <p:cNvSpPr/>
            <p:nvPr/>
          </p:nvSpPr>
          <p:spPr>
            <a:xfrm>
              <a:off x="158780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6" name="object 23">
              <a:extLst>
                <a:ext uri="{FF2B5EF4-FFF2-40B4-BE49-F238E27FC236}">
                  <a16:creationId xmlns:a16="http://schemas.microsoft.com/office/drawing/2014/main" id="{CB7C33D3-2D40-4EEB-BD59-E9E06D56E8CA}"/>
                </a:ext>
              </a:extLst>
            </p:cNvPr>
            <p:cNvSpPr/>
            <p:nvPr/>
          </p:nvSpPr>
          <p:spPr>
            <a:xfrm>
              <a:off x="169779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7" name="object 24">
              <a:extLst>
                <a:ext uri="{FF2B5EF4-FFF2-40B4-BE49-F238E27FC236}">
                  <a16:creationId xmlns:a16="http://schemas.microsoft.com/office/drawing/2014/main" id="{8462E53A-38C9-48C2-A3E4-B3CCB1682D3F}"/>
                </a:ext>
              </a:extLst>
            </p:cNvPr>
            <p:cNvSpPr/>
            <p:nvPr/>
          </p:nvSpPr>
          <p:spPr>
            <a:xfrm>
              <a:off x="180778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8" name="object 25">
              <a:extLst>
                <a:ext uri="{FF2B5EF4-FFF2-40B4-BE49-F238E27FC236}">
                  <a16:creationId xmlns:a16="http://schemas.microsoft.com/office/drawing/2014/main" id="{E48416D1-53E4-434A-A2E1-04DBD1B0BA3D}"/>
                </a:ext>
              </a:extLst>
            </p:cNvPr>
            <p:cNvSpPr/>
            <p:nvPr/>
          </p:nvSpPr>
          <p:spPr>
            <a:xfrm>
              <a:off x="1879625" y="4240633"/>
              <a:ext cx="93345" cy="93980"/>
            </a:xfrm>
            <a:custGeom>
              <a:avLst/>
              <a:gdLst/>
              <a:ahLst/>
              <a:cxnLst/>
              <a:rect l="l" t="t" r="r" b="b"/>
              <a:pathLst>
                <a:path w="93344" h="93979">
                  <a:moveTo>
                    <a:pt x="0" y="0"/>
                  </a:moveTo>
                  <a:lnTo>
                    <a:pt x="92914" y="93622"/>
                  </a:lnTo>
                </a:path>
              </a:pathLst>
            </a:custGeom>
            <a:ln w="12522">
              <a:solidFill>
                <a:srgbClr val="F48282"/>
              </a:solidFill>
            </a:ln>
          </p:spPr>
          <p:txBody>
            <a:bodyPr wrap="square" lIns="0" tIns="0" rIns="0" bIns="0" rtlCol="0"/>
            <a:lstStyle/>
            <a:p>
              <a:endParaRPr/>
            </a:p>
          </p:txBody>
        </p:sp>
        <p:sp>
          <p:nvSpPr>
            <p:cNvPr id="29" name="object 26">
              <a:extLst>
                <a:ext uri="{FF2B5EF4-FFF2-40B4-BE49-F238E27FC236}">
                  <a16:creationId xmlns:a16="http://schemas.microsoft.com/office/drawing/2014/main" id="{F5838C38-1E52-49EF-889C-34F6D72E32F4}"/>
                </a:ext>
              </a:extLst>
            </p:cNvPr>
            <p:cNvSpPr/>
            <p:nvPr/>
          </p:nvSpPr>
          <p:spPr>
            <a:xfrm>
              <a:off x="192058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0" name="object 27">
              <a:extLst>
                <a:ext uri="{FF2B5EF4-FFF2-40B4-BE49-F238E27FC236}">
                  <a16:creationId xmlns:a16="http://schemas.microsoft.com/office/drawing/2014/main" id="{97EB8A02-B56F-4FEB-845D-346020C90C6B}"/>
                </a:ext>
              </a:extLst>
            </p:cNvPr>
            <p:cNvSpPr/>
            <p:nvPr/>
          </p:nvSpPr>
          <p:spPr>
            <a:xfrm>
              <a:off x="2030574"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1" name="object 28">
              <a:extLst>
                <a:ext uri="{FF2B5EF4-FFF2-40B4-BE49-F238E27FC236}">
                  <a16:creationId xmlns:a16="http://schemas.microsoft.com/office/drawing/2014/main" id="{A67107B0-B18A-46A7-9D1F-8AAC4AE30D36}"/>
                </a:ext>
              </a:extLst>
            </p:cNvPr>
            <p:cNvSpPr/>
            <p:nvPr/>
          </p:nvSpPr>
          <p:spPr>
            <a:xfrm>
              <a:off x="214056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2" name="object 29">
              <a:extLst>
                <a:ext uri="{FF2B5EF4-FFF2-40B4-BE49-F238E27FC236}">
                  <a16:creationId xmlns:a16="http://schemas.microsoft.com/office/drawing/2014/main" id="{B391525F-117F-424D-9977-DD24CEA31C69}"/>
                </a:ext>
              </a:extLst>
            </p:cNvPr>
            <p:cNvSpPr/>
            <p:nvPr/>
          </p:nvSpPr>
          <p:spPr>
            <a:xfrm>
              <a:off x="225055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3" name="object 30">
              <a:extLst>
                <a:ext uri="{FF2B5EF4-FFF2-40B4-BE49-F238E27FC236}">
                  <a16:creationId xmlns:a16="http://schemas.microsoft.com/office/drawing/2014/main" id="{9F58B450-742D-4B74-9A4E-BFD639240891}"/>
                </a:ext>
              </a:extLst>
            </p:cNvPr>
            <p:cNvSpPr/>
            <p:nvPr/>
          </p:nvSpPr>
          <p:spPr>
            <a:xfrm>
              <a:off x="236054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4" name="object 31">
              <a:extLst>
                <a:ext uri="{FF2B5EF4-FFF2-40B4-BE49-F238E27FC236}">
                  <a16:creationId xmlns:a16="http://schemas.microsoft.com/office/drawing/2014/main" id="{EC15A843-1579-4194-9581-93C65845F48A}"/>
                </a:ext>
              </a:extLst>
            </p:cNvPr>
            <p:cNvSpPr/>
            <p:nvPr/>
          </p:nvSpPr>
          <p:spPr>
            <a:xfrm>
              <a:off x="24705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5" name="object 32">
              <a:extLst>
                <a:ext uri="{FF2B5EF4-FFF2-40B4-BE49-F238E27FC236}">
                  <a16:creationId xmlns:a16="http://schemas.microsoft.com/office/drawing/2014/main" id="{A993CA78-EF7C-494E-8889-2537F32FE091}"/>
                </a:ext>
              </a:extLst>
            </p:cNvPr>
            <p:cNvSpPr/>
            <p:nvPr/>
          </p:nvSpPr>
          <p:spPr>
            <a:xfrm>
              <a:off x="258052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6" name="object 33">
              <a:extLst>
                <a:ext uri="{FF2B5EF4-FFF2-40B4-BE49-F238E27FC236}">
                  <a16:creationId xmlns:a16="http://schemas.microsoft.com/office/drawing/2014/main" id="{B322F99A-6A5A-4420-8526-EBE2F5BC4968}"/>
                </a:ext>
              </a:extLst>
            </p:cNvPr>
            <p:cNvSpPr/>
            <p:nvPr/>
          </p:nvSpPr>
          <p:spPr>
            <a:xfrm>
              <a:off x="269051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7" name="object 34">
              <a:extLst>
                <a:ext uri="{FF2B5EF4-FFF2-40B4-BE49-F238E27FC236}">
                  <a16:creationId xmlns:a16="http://schemas.microsoft.com/office/drawing/2014/main" id="{F8FC1394-ED92-42B3-9D98-5073768776B8}"/>
                </a:ext>
              </a:extLst>
            </p:cNvPr>
            <p:cNvSpPr/>
            <p:nvPr/>
          </p:nvSpPr>
          <p:spPr>
            <a:xfrm>
              <a:off x="280050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8" name="object 35">
              <a:extLst>
                <a:ext uri="{FF2B5EF4-FFF2-40B4-BE49-F238E27FC236}">
                  <a16:creationId xmlns:a16="http://schemas.microsoft.com/office/drawing/2014/main" id="{F028E133-69BD-401A-8C7B-33A8A13080C6}"/>
                </a:ext>
              </a:extLst>
            </p:cNvPr>
            <p:cNvSpPr/>
            <p:nvPr/>
          </p:nvSpPr>
          <p:spPr>
            <a:xfrm>
              <a:off x="291049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9" name="object 36">
              <a:extLst>
                <a:ext uri="{FF2B5EF4-FFF2-40B4-BE49-F238E27FC236}">
                  <a16:creationId xmlns:a16="http://schemas.microsoft.com/office/drawing/2014/main" id="{023469B5-BE70-4B1C-AA35-68F67D6E2C5F}"/>
                </a:ext>
              </a:extLst>
            </p:cNvPr>
            <p:cNvSpPr/>
            <p:nvPr/>
          </p:nvSpPr>
          <p:spPr>
            <a:xfrm>
              <a:off x="302048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0" name="object 37">
              <a:extLst>
                <a:ext uri="{FF2B5EF4-FFF2-40B4-BE49-F238E27FC236}">
                  <a16:creationId xmlns:a16="http://schemas.microsoft.com/office/drawing/2014/main" id="{F296EC53-5A90-4F6C-98BB-123E27CDD6B5}"/>
                </a:ext>
              </a:extLst>
            </p:cNvPr>
            <p:cNvSpPr/>
            <p:nvPr/>
          </p:nvSpPr>
          <p:spPr>
            <a:xfrm>
              <a:off x="313047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1" name="object 38">
              <a:extLst>
                <a:ext uri="{FF2B5EF4-FFF2-40B4-BE49-F238E27FC236}">
                  <a16:creationId xmlns:a16="http://schemas.microsoft.com/office/drawing/2014/main" id="{144C9391-6FA9-4BBD-BA06-4B3ACC6A8547}"/>
                </a:ext>
              </a:extLst>
            </p:cNvPr>
            <p:cNvSpPr/>
            <p:nvPr/>
          </p:nvSpPr>
          <p:spPr>
            <a:xfrm>
              <a:off x="324047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2" name="object 39">
              <a:extLst>
                <a:ext uri="{FF2B5EF4-FFF2-40B4-BE49-F238E27FC236}">
                  <a16:creationId xmlns:a16="http://schemas.microsoft.com/office/drawing/2014/main" id="{CC4A3CD8-A9EB-4350-9A2A-B4E9E1C2789B}"/>
                </a:ext>
              </a:extLst>
            </p:cNvPr>
            <p:cNvSpPr/>
            <p:nvPr/>
          </p:nvSpPr>
          <p:spPr>
            <a:xfrm>
              <a:off x="335046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3" name="object 40">
              <a:extLst>
                <a:ext uri="{FF2B5EF4-FFF2-40B4-BE49-F238E27FC236}">
                  <a16:creationId xmlns:a16="http://schemas.microsoft.com/office/drawing/2014/main" id="{647174C3-B6BD-42C0-BBA7-CFDA8B34A311}"/>
                </a:ext>
              </a:extLst>
            </p:cNvPr>
            <p:cNvSpPr/>
            <p:nvPr/>
          </p:nvSpPr>
          <p:spPr>
            <a:xfrm>
              <a:off x="346045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4" name="object 41">
              <a:extLst>
                <a:ext uri="{FF2B5EF4-FFF2-40B4-BE49-F238E27FC236}">
                  <a16:creationId xmlns:a16="http://schemas.microsoft.com/office/drawing/2014/main" id="{21B10D0C-1074-4B56-9843-41375E396874}"/>
                </a:ext>
              </a:extLst>
            </p:cNvPr>
            <p:cNvSpPr/>
            <p:nvPr/>
          </p:nvSpPr>
          <p:spPr>
            <a:xfrm>
              <a:off x="357044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5" name="object 42">
              <a:extLst>
                <a:ext uri="{FF2B5EF4-FFF2-40B4-BE49-F238E27FC236}">
                  <a16:creationId xmlns:a16="http://schemas.microsoft.com/office/drawing/2014/main" id="{68A03AE8-50DF-4159-AE70-79B9EF607D7D}"/>
                </a:ext>
              </a:extLst>
            </p:cNvPr>
            <p:cNvSpPr/>
            <p:nvPr/>
          </p:nvSpPr>
          <p:spPr>
            <a:xfrm>
              <a:off x="368043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6" name="object 43">
              <a:extLst>
                <a:ext uri="{FF2B5EF4-FFF2-40B4-BE49-F238E27FC236}">
                  <a16:creationId xmlns:a16="http://schemas.microsoft.com/office/drawing/2014/main" id="{0F710960-6A28-4D93-8071-DD5BAAC80866}"/>
                </a:ext>
              </a:extLst>
            </p:cNvPr>
            <p:cNvSpPr/>
            <p:nvPr/>
          </p:nvSpPr>
          <p:spPr>
            <a:xfrm>
              <a:off x="379042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7" name="object 44">
              <a:extLst>
                <a:ext uri="{FF2B5EF4-FFF2-40B4-BE49-F238E27FC236}">
                  <a16:creationId xmlns:a16="http://schemas.microsoft.com/office/drawing/2014/main" id="{ADB72BCA-F9A7-4169-A9E0-AAFBF9B75CFE}"/>
                </a:ext>
              </a:extLst>
            </p:cNvPr>
            <p:cNvSpPr/>
            <p:nvPr/>
          </p:nvSpPr>
          <p:spPr>
            <a:xfrm>
              <a:off x="3746004" y="4240628"/>
              <a:ext cx="93345" cy="93980"/>
            </a:xfrm>
            <a:custGeom>
              <a:avLst/>
              <a:gdLst/>
              <a:ahLst/>
              <a:cxnLst/>
              <a:rect l="l" t="t" r="r" b="b"/>
              <a:pathLst>
                <a:path w="93345" h="93979">
                  <a:moveTo>
                    <a:pt x="0" y="0"/>
                  </a:moveTo>
                  <a:lnTo>
                    <a:pt x="92919" y="93627"/>
                  </a:lnTo>
                </a:path>
              </a:pathLst>
            </a:custGeom>
            <a:ln w="12522">
              <a:solidFill>
                <a:srgbClr val="F48282"/>
              </a:solidFill>
            </a:ln>
          </p:spPr>
          <p:txBody>
            <a:bodyPr wrap="square" lIns="0" tIns="0" rIns="0" bIns="0" rtlCol="0"/>
            <a:lstStyle/>
            <a:p>
              <a:endParaRPr/>
            </a:p>
          </p:txBody>
        </p:sp>
        <p:sp>
          <p:nvSpPr>
            <p:cNvPr id="48" name="object 45">
              <a:extLst>
                <a:ext uri="{FF2B5EF4-FFF2-40B4-BE49-F238E27FC236}">
                  <a16:creationId xmlns:a16="http://schemas.microsoft.com/office/drawing/2014/main" id="{9ED268DE-92F0-4E56-8436-9F0BACACDBB2}"/>
                </a:ext>
              </a:extLst>
            </p:cNvPr>
            <p:cNvSpPr/>
            <p:nvPr/>
          </p:nvSpPr>
          <p:spPr>
            <a:xfrm>
              <a:off x="378696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9" name="object 46">
              <a:extLst>
                <a:ext uri="{FF2B5EF4-FFF2-40B4-BE49-F238E27FC236}">
                  <a16:creationId xmlns:a16="http://schemas.microsoft.com/office/drawing/2014/main" id="{9D95F750-43FC-40B0-A785-34B71AF8F7CC}"/>
                </a:ext>
              </a:extLst>
            </p:cNvPr>
            <p:cNvSpPr/>
            <p:nvPr/>
          </p:nvSpPr>
          <p:spPr>
            <a:xfrm>
              <a:off x="389696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0" name="object 47">
              <a:extLst>
                <a:ext uri="{FF2B5EF4-FFF2-40B4-BE49-F238E27FC236}">
                  <a16:creationId xmlns:a16="http://schemas.microsoft.com/office/drawing/2014/main" id="{5F5096C6-871E-422F-95B0-97624A3F58CF}"/>
                </a:ext>
              </a:extLst>
            </p:cNvPr>
            <p:cNvSpPr/>
            <p:nvPr/>
          </p:nvSpPr>
          <p:spPr>
            <a:xfrm>
              <a:off x="400694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1" name="object 48">
              <a:extLst>
                <a:ext uri="{FF2B5EF4-FFF2-40B4-BE49-F238E27FC236}">
                  <a16:creationId xmlns:a16="http://schemas.microsoft.com/office/drawing/2014/main" id="{147F4BB5-3ECF-4F6A-8D94-949A93A34B14}"/>
                </a:ext>
              </a:extLst>
            </p:cNvPr>
            <p:cNvSpPr/>
            <p:nvPr/>
          </p:nvSpPr>
          <p:spPr>
            <a:xfrm>
              <a:off x="411693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2" name="object 49">
              <a:extLst>
                <a:ext uri="{FF2B5EF4-FFF2-40B4-BE49-F238E27FC236}">
                  <a16:creationId xmlns:a16="http://schemas.microsoft.com/office/drawing/2014/main" id="{1F4AFB5D-B387-41A4-B842-43B48282D451}"/>
                </a:ext>
              </a:extLst>
            </p:cNvPr>
            <p:cNvSpPr/>
            <p:nvPr/>
          </p:nvSpPr>
          <p:spPr>
            <a:xfrm>
              <a:off x="422692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3" name="object 50">
              <a:extLst>
                <a:ext uri="{FF2B5EF4-FFF2-40B4-BE49-F238E27FC236}">
                  <a16:creationId xmlns:a16="http://schemas.microsoft.com/office/drawing/2014/main" id="{B42780C1-C619-43C7-ADE3-29BA6A368A43}"/>
                </a:ext>
              </a:extLst>
            </p:cNvPr>
            <p:cNvSpPr/>
            <p:nvPr/>
          </p:nvSpPr>
          <p:spPr>
            <a:xfrm>
              <a:off x="433692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4" name="object 51">
              <a:extLst>
                <a:ext uri="{FF2B5EF4-FFF2-40B4-BE49-F238E27FC236}">
                  <a16:creationId xmlns:a16="http://schemas.microsoft.com/office/drawing/2014/main" id="{D032BCEA-EE50-422D-B9E6-895F1623EE5D}"/>
                </a:ext>
              </a:extLst>
            </p:cNvPr>
            <p:cNvSpPr/>
            <p:nvPr/>
          </p:nvSpPr>
          <p:spPr>
            <a:xfrm>
              <a:off x="444691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5" name="object 52">
              <a:extLst>
                <a:ext uri="{FF2B5EF4-FFF2-40B4-BE49-F238E27FC236}">
                  <a16:creationId xmlns:a16="http://schemas.microsoft.com/office/drawing/2014/main" id="{BC09056B-5A89-4C00-A349-0CBB48C49F7A}"/>
                </a:ext>
              </a:extLst>
            </p:cNvPr>
            <p:cNvSpPr/>
            <p:nvPr/>
          </p:nvSpPr>
          <p:spPr>
            <a:xfrm>
              <a:off x="455690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6" name="object 53">
              <a:extLst>
                <a:ext uri="{FF2B5EF4-FFF2-40B4-BE49-F238E27FC236}">
                  <a16:creationId xmlns:a16="http://schemas.microsoft.com/office/drawing/2014/main" id="{0D8DD68F-3A56-45FD-AE01-D699E8984CB2}"/>
                </a:ext>
              </a:extLst>
            </p:cNvPr>
            <p:cNvSpPr/>
            <p:nvPr/>
          </p:nvSpPr>
          <p:spPr>
            <a:xfrm>
              <a:off x="4666894"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7" name="object 54">
              <a:extLst>
                <a:ext uri="{FF2B5EF4-FFF2-40B4-BE49-F238E27FC236}">
                  <a16:creationId xmlns:a16="http://schemas.microsoft.com/office/drawing/2014/main" id="{D34A54B0-FB21-475E-9E6C-EC1CD64398D2}"/>
                </a:ext>
              </a:extLst>
            </p:cNvPr>
            <p:cNvSpPr/>
            <p:nvPr/>
          </p:nvSpPr>
          <p:spPr>
            <a:xfrm>
              <a:off x="477688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8" name="object 55">
              <a:extLst>
                <a:ext uri="{FF2B5EF4-FFF2-40B4-BE49-F238E27FC236}">
                  <a16:creationId xmlns:a16="http://schemas.microsoft.com/office/drawing/2014/main" id="{15A5CCCE-2540-4BFE-931F-890D8056FE9D}"/>
                </a:ext>
              </a:extLst>
            </p:cNvPr>
            <p:cNvSpPr/>
            <p:nvPr/>
          </p:nvSpPr>
          <p:spPr>
            <a:xfrm>
              <a:off x="488687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9" name="object 56">
              <a:extLst>
                <a:ext uri="{FF2B5EF4-FFF2-40B4-BE49-F238E27FC236}">
                  <a16:creationId xmlns:a16="http://schemas.microsoft.com/office/drawing/2014/main" id="{CFABCDBC-C3EC-4356-8D42-E83DB41F95EF}"/>
                </a:ext>
              </a:extLst>
            </p:cNvPr>
            <p:cNvSpPr/>
            <p:nvPr/>
          </p:nvSpPr>
          <p:spPr>
            <a:xfrm>
              <a:off x="499686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0" name="object 57">
              <a:extLst>
                <a:ext uri="{FF2B5EF4-FFF2-40B4-BE49-F238E27FC236}">
                  <a16:creationId xmlns:a16="http://schemas.microsoft.com/office/drawing/2014/main" id="{C302E455-75A8-4668-87C2-21D3BB9796F6}"/>
                </a:ext>
              </a:extLst>
            </p:cNvPr>
            <p:cNvSpPr/>
            <p:nvPr/>
          </p:nvSpPr>
          <p:spPr>
            <a:xfrm>
              <a:off x="510685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1" name="object 58">
              <a:extLst>
                <a:ext uri="{FF2B5EF4-FFF2-40B4-BE49-F238E27FC236}">
                  <a16:creationId xmlns:a16="http://schemas.microsoft.com/office/drawing/2014/main" id="{3FDCF26A-3F8E-4614-9A59-A508DF8CFEF4}"/>
                </a:ext>
              </a:extLst>
            </p:cNvPr>
            <p:cNvSpPr/>
            <p:nvPr/>
          </p:nvSpPr>
          <p:spPr>
            <a:xfrm>
              <a:off x="521684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2" name="object 59">
              <a:extLst>
                <a:ext uri="{FF2B5EF4-FFF2-40B4-BE49-F238E27FC236}">
                  <a16:creationId xmlns:a16="http://schemas.microsoft.com/office/drawing/2014/main" id="{B65344ED-9F5D-498F-90E9-8627F5A0BE91}"/>
                </a:ext>
              </a:extLst>
            </p:cNvPr>
            <p:cNvSpPr/>
            <p:nvPr/>
          </p:nvSpPr>
          <p:spPr>
            <a:xfrm>
              <a:off x="53268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3" name="object 60">
              <a:extLst>
                <a:ext uri="{FF2B5EF4-FFF2-40B4-BE49-F238E27FC236}">
                  <a16:creationId xmlns:a16="http://schemas.microsoft.com/office/drawing/2014/main" id="{D180C60F-104D-4198-B264-4EDE5AB17702}"/>
                </a:ext>
              </a:extLst>
            </p:cNvPr>
            <p:cNvSpPr/>
            <p:nvPr/>
          </p:nvSpPr>
          <p:spPr>
            <a:xfrm>
              <a:off x="543682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4" name="object 61">
              <a:extLst>
                <a:ext uri="{FF2B5EF4-FFF2-40B4-BE49-F238E27FC236}">
                  <a16:creationId xmlns:a16="http://schemas.microsoft.com/office/drawing/2014/main" id="{F6F82DF3-1C4B-4B7C-94D5-D2659A4D42FE}"/>
                </a:ext>
              </a:extLst>
            </p:cNvPr>
            <p:cNvSpPr/>
            <p:nvPr/>
          </p:nvSpPr>
          <p:spPr>
            <a:xfrm>
              <a:off x="554681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5" name="object 62">
              <a:extLst>
                <a:ext uri="{FF2B5EF4-FFF2-40B4-BE49-F238E27FC236}">
                  <a16:creationId xmlns:a16="http://schemas.microsoft.com/office/drawing/2014/main" id="{D67E1656-9730-421B-9CED-4813AA533593}"/>
                </a:ext>
              </a:extLst>
            </p:cNvPr>
            <p:cNvSpPr/>
            <p:nvPr/>
          </p:nvSpPr>
          <p:spPr>
            <a:xfrm>
              <a:off x="565680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6" name="object 63">
              <a:extLst>
                <a:ext uri="{FF2B5EF4-FFF2-40B4-BE49-F238E27FC236}">
                  <a16:creationId xmlns:a16="http://schemas.microsoft.com/office/drawing/2014/main" id="{723A064D-AEC7-438C-B9FB-F66F707F5325}"/>
                </a:ext>
              </a:extLst>
            </p:cNvPr>
            <p:cNvSpPr/>
            <p:nvPr/>
          </p:nvSpPr>
          <p:spPr>
            <a:xfrm>
              <a:off x="5728652" y="4240637"/>
              <a:ext cx="93345" cy="93980"/>
            </a:xfrm>
            <a:custGeom>
              <a:avLst/>
              <a:gdLst/>
              <a:ahLst/>
              <a:cxnLst/>
              <a:rect l="l" t="t" r="r" b="b"/>
              <a:pathLst>
                <a:path w="93345" h="93979">
                  <a:moveTo>
                    <a:pt x="0" y="0"/>
                  </a:moveTo>
                  <a:lnTo>
                    <a:pt x="92910" y="93618"/>
                  </a:lnTo>
                </a:path>
              </a:pathLst>
            </a:custGeom>
            <a:ln w="12522">
              <a:solidFill>
                <a:srgbClr val="F48282"/>
              </a:solidFill>
            </a:ln>
          </p:spPr>
          <p:txBody>
            <a:bodyPr wrap="square" lIns="0" tIns="0" rIns="0" bIns="0" rtlCol="0"/>
            <a:lstStyle/>
            <a:p>
              <a:endParaRPr/>
            </a:p>
          </p:txBody>
        </p:sp>
        <p:sp>
          <p:nvSpPr>
            <p:cNvPr id="67" name="object 64">
              <a:extLst>
                <a:ext uri="{FF2B5EF4-FFF2-40B4-BE49-F238E27FC236}">
                  <a16:creationId xmlns:a16="http://schemas.microsoft.com/office/drawing/2014/main" id="{AD317BFA-0993-4358-BC31-ABB628D00012}"/>
                </a:ext>
              </a:extLst>
            </p:cNvPr>
            <p:cNvSpPr/>
            <p:nvPr/>
          </p:nvSpPr>
          <p:spPr>
            <a:xfrm>
              <a:off x="576960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8" name="object 65">
              <a:extLst>
                <a:ext uri="{FF2B5EF4-FFF2-40B4-BE49-F238E27FC236}">
                  <a16:creationId xmlns:a16="http://schemas.microsoft.com/office/drawing/2014/main" id="{12DCF352-4E19-4470-8005-AFE7ACD8BE5D}"/>
                </a:ext>
              </a:extLst>
            </p:cNvPr>
            <p:cNvSpPr/>
            <p:nvPr/>
          </p:nvSpPr>
          <p:spPr>
            <a:xfrm>
              <a:off x="587959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9" name="object 66">
              <a:extLst>
                <a:ext uri="{FF2B5EF4-FFF2-40B4-BE49-F238E27FC236}">
                  <a16:creationId xmlns:a16="http://schemas.microsoft.com/office/drawing/2014/main" id="{BEAA92E8-F6B8-4482-8842-8886DF2515DD}"/>
                </a:ext>
              </a:extLst>
            </p:cNvPr>
            <p:cNvSpPr/>
            <p:nvPr/>
          </p:nvSpPr>
          <p:spPr>
            <a:xfrm>
              <a:off x="598958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0" name="object 67">
              <a:extLst>
                <a:ext uri="{FF2B5EF4-FFF2-40B4-BE49-F238E27FC236}">
                  <a16:creationId xmlns:a16="http://schemas.microsoft.com/office/drawing/2014/main" id="{E9632212-41A4-43F4-AA0E-F2C7CD4F3F14}"/>
                </a:ext>
              </a:extLst>
            </p:cNvPr>
            <p:cNvSpPr/>
            <p:nvPr/>
          </p:nvSpPr>
          <p:spPr>
            <a:xfrm>
              <a:off x="609957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1" name="object 68">
              <a:extLst>
                <a:ext uri="{FF2B5EF4-FFF2-40B4-BE49-F238E27FC236}">
                  <a16:creationId xmlns:a16="http://schemas.microsoft.com/office/drawing/2014/main" id="{29C8E388-A6B0-464C-8BEC-1DA76D208C1F}"/>
                </a:ext>
              </a:extLst>
            </p:cNvPr>
            <p:cNvSpPr/>
            <p:nvPr/>
          </p:nvSpPr>
          <p:spPr>
            <a:xfrm>
              <a:off x="620956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2" name="object 69">
              <a:extLst>
                <a:ext uri="{FF2B5EF4-FFF2-40B4-BE49-F238E27FC236}">
                  <a16:creationId xmlns:a16="http://schemas.microsoft.com/office/drawing/2014/main" id="{0DEA19DD-0537-4749-8B81-91AE4127476A}"/>
                </a:ext>
              </a:extLst>
            </p:cNvPr>
            <p:cNvSpPr/>
            <p:nvPr/>
          </p:nvSpPr>
          <p:spPr>
            <a:xfrm>
              <a:off x="631955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3" name="object 70">
              <a:extLst>
                <a:ext uri="{FF2B5EF4-FFF2-40B4-BE49-F238E27FC236}">
                  <a16:creationId xmlns:a16="http://schemas.microsoft.com/office/drawing/2014/main" id="{B124C26F-A6D8-4D8C-9D3E-53EACB335CFA}"/>
                </a:ext>
              </a:extLst>
            </p:cNvPr>
            <p:cNvSpPr/>
            <p:nvPr/>
          </p:nvSpPr>
          <p:spPr>
            <a:xfrm>
              <a:off x="6429552"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4" name="object 71">
              <a:extLst>
                <a:ext uri="{FF2B5EF4-FFF2-40B4-BE49-F238E27FC236}">
                  <a16:creationId xmlns:a16="http://schemas.microsoft.com/office/drawing/2014/main" id="{CD210E1E-0565-447D-B691-CF625C118D8F}"/>
                </a:ext>
              </a:extLst>
            </p:cNvPr>
            <p:cNvSpPr/>
            <p:nvPr/>
          </p:nvSpPr>
          <p:spPr>
            <a:xfrm>
              <a:off x="6539539"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5" name="object 72">
              <a:extLst>
                <a:ext uri="{FF2B5EF4-FFF2-40B4-BE49-F238E27FC236}">
                  <a16:creationId xmlns:a16="http://schemas.microsoft.com/office/drawing/2014/main" id="{1BB9656E-5E97-49C7-A8D5-CD4992B14795}"/>
                </a:ext>
              </a:extLst>
            </p:cNvPr>
            <p:cNvSpPr/>
            <p:nvPr/>
          </p:nvSpPr>
          <p:spPr>
            <a:xfrm>
              <a:off x="664953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6" name="object 73">
              <a:extLst>
                <a:ext uri="{FF2B5EF4-FFF2-40B4-BE49-F238E27FC236}">
                  <a16:creationId xmlns:a16="http://schemas.microsoft.com/office/drawing/2014/main" id="{CD495DDA-F923-4255-BEC5-228DF6361A2C}"/>
                </a:ext>
              </a:extLst>
            </p:cNvPr>
            <p:cNvSpPr/>
            <p:nvPr/>
          </p:nvSpPr>
          <p:spPr>
            <a:xfrm>
              <a:off x="675952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7" name="object 74">
              <a:extLst>
                <a:ext uri="{FF2B5EF4-FFF2-40B4-BE49-F238E27FC236}">
                  <a16:creationId xmlns:a16="http://schemas.microsoft.com/office/drawing/2014/main" id="{7EEE1386-9493-480A-86A9-19406C15A535}"/>
                </a:ext>
              </a:extLst>
            </p:cNvPr>
            <p:cNvSpPr/>
            <p:nvPr/>
          </p:nvSpPr>
          <p:spPr>
            <a:xfrm>
              <a:off x="6869509"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8" name="object 75">
              <a:extLst>
                <a:ext uri="{FF2B5EF4-FFF2-40B4-BE49-F238E27FC236}">
                  <a16:creationId xmlns:a16="http://schemas.microsoft.com/office/drawing/2014/main" id="{12ECBEB7-9E94-41A8-B204-02BC9D510CAB}"/>
                </a:ext>
              </a:extLst>
            </p:cNvPr>
            <p:cNvSpPr/>
            <p:nvPr/>
          </p:nvSpPr>
          <p:spPr>
            <a:xfrm>
              <a:off x="697950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9" name="object 76">
              <a:extLst>
                <a:ext uri="{FF2B5EF4-FFF2-40B4-BE49-F238E27FC236}">
                  <a16:creationId xmlns:a16="http://schemas.microsoft.com/office/drawing/2014/main" id="{9383E6B0-727A-4846-9BFE-DC99D3FCF0B5}"/>
                </a:ext>
              </a:extLst>
            </p:cNvPr>
            <p:cNvSpPr/>
            <p:nvPr/>
          </p:nvSpPr>
          <p:spPr>
            <a:xfrm>
              <a:off x="7089496"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0" name="object 77">
              <a:extLst>
                <a:ext uri="{FF2B5EF4-FFF2-40B4-BE49-F238E27FC236}">
                  <a16:creationId xmlns:a16="http://schemas.microsoft.com/office/drawing/2014/main" id="{10E0B921-7C40-4C01-9538-8BE5C96E4753}"/>
                </a:ext>
              </a:extLst>
            </p:cNvPr>
            <p:cNvSpPr/>
            <p:nvPr/>
          </p:nvSpPr>
          <p:spPr>
            <a:xfrm>
              <a:off x="719948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1" name="object 78">
              <a:extLst>
                <a:ext uri="{FF2B5EF4-FFF2-40B4-BE49-F238E27FC236}">
                  <a16:creationId xmlns:a16="http://schemas.microsoft.com/office/drawing/2014/main" id="{8E06CB4F-7262-4081-B4D9-BC01809602A4}"/>
                </a:ext>
              </a:extLst>
            </p:cNvPr>
            <p:cNvSpPr/>
            <p:nvPr/>
          </p:nvSpPr>
          <p:spPr>
            <a:xfrm>
              <a:off x="730947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2" name="object 79">
              <a:extLst>
                <a:ext uri="{FF2B5EF4-FFF2-40B4-BE49-F238E27FC236}">
                  <a16:creationId xmlns:a16="http://schemas.microsoft.com/office/drawing/2014/main" id="{E83CDA73-B48B-494E-922C-9854DB23D805}"/>
                </a:ext>
              </a:extLst>
            </p:cNvPr>
            <p:cNvSpPr/>
            <p:nvPr/>
          </p:nvSpPr>
          <p:spPr>
            <a:xfrm>
              <a:off x="741946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3" name="object 80">
              <a:extLst>
                <a:ext uri="{FF2B5EF4-FFF2-40B4-BE49-F238E27FC236}">
                  <a16:creationId xmlns:a16="http://schemas.microsoft.com/office/drawing/2014/main" id="{32301839-51E8-42FE-AD6A-1B6204FB2D77}"/>
                </a:ext>
              </a:extLst>
            </p:cNvPr>
            <p:cNvSpPr/>
            <p:nvPr/>
          </p:nvSpPr>
          <p:spPr>
            <a:xfrm>
              <a:off x="7529458"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4" name="object 81">
              <a:extLst>
                <a:ext uri="{FF2B5EF4-FFF2-40B4-BE49-F238E27FC236}">
                  <a16:creationId xmlns:a16="http://schemas.microsoft.com/office/drawing/2014/main" id="{C2116BE7-19BE-480D-9440-C0C9557416DE}"/>
                </a:ext>
              </a:extLst>
            </p:cNvPr>
            <p:cNvSpPr/>
            <p:nvPr/>
          </p:nvSpPr>
          <p:spPr>
            <a:xfrm>
              <a:off x="7639445"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grpSp>
      <p:grpSp>
        <p:nvGrpSpPr>
          <p:cNvPr id="88" name="Group 87">
            <a:extLst>
              <a:ext uri="{FF2B5EF4-FFF2-40B4-BE49-F238E27FC236}">
                <a16:creationId xmlns:a16="http://schemas.microsoft.com/office/drawing/2014/main" id="{F5A604AB-B4F8-4C67-859D-B0A145502CC0}"/>
              </a:ext>
            </a:extLst>
          </p:cNvPr>
          <p:cNvGrpSpPr/>
          <p:nvPr/>
        </p:nvGrpSpPr>
        <p:grpSpPr>
          <a:xfrm>
            <a:off x="847359" y="1226657"/>
            <a:ext cx="1918268" cy="2438853"/>
            <a:chOff x="1477811" y="1857502"/>
            <a:chExt cx="3269395" cy="4156652"/>
          </a:xfrm>
        </p:grpSpPr>
        <p:sp>
          <p:nvSpPr>
            <p:cNvPr id="89" name="Rectangle 118">
              <a:extLst>
                <a:ext uri="{FF2B5EF4-FFF2-40B4-BE49-F238E27FC236}">
                  <a16:creationId xmlns:a16="http://schemas.microsoft.com/office/drawing/2014/main" id="{8C595B72-3FBB-4EF3-B4AA-79D549BE9679}"/>
                </a:ext>
              </a:extLst>
            </p:cNvPr>
            <p:cNvSpPr/>
            <p:nvPr/>
          </p:nvSpPr>
          <p:spPr>
            <a:xfrm>
              <a:off x="1712218" y="2060515"/>
              <a:ext cx="3028436" cy="3953639"/>
            </a:xfrm>
            <a:custGeom>
              <a:avLst/>
              <a:gdLst>
                <a:gd name="connsiteX0" fmla="*/ 0 w 1702079"/>
                <a:gd name="connsiteY0" fmla="*/ 0 h 1928193"/>
                <a:gd name="connsiteX1" fmla="*/ 1702079 w 1702079"/>
                <a:gd name="connsiteY1" fmla="*/ 0 h 1928193"/>
                <a:gd name="connsiteX2" fmla="*/ 1702079 w 1702079"/>
                <a:gd name="connsiteY2" fmla="*/ 1928193 h 1928193"/>
                <a:gd name="connsiteX3" fmla="*/ 0 w 1702079"/>
                <a:gd name="connsiteY3" fmla="*/ 1928193 h 1928193"/>
                <a:gd name="connsiteX4" fmla="*/ 0 w 1702079"/>
                <a:gd name="connsiteY4" fmla="*/ 0 h 1928193"/>
                <a:gd name="connsiteX0" fmla="*/ 0 w 1702079"/>
                <a:gd name="connsiteY0" fmla="*/ 0 h 1928193"/>
                <a:gd name="connsiteX1" fmla="*/ 131702 w 1702079"/>
                <a:gd name="connsiteY1" fmla="*/ 4143 h 1928193"/>
                <a:gd name="connsiteX2" fmla="*/ 1702079 w 1702079"/>
                <a:gd name="connsiteY2" fmla="*/ 0 h 1928193"/>
                <a:gd name="connsiteX3" fmla="*/ 1702079 w 1702079"/>
                <a:gd name="connsiteY3" fmla="*/ 1928193 h 1928193"/>
                <a:gd name="connsiteX4" fmla="*/ 0 w 1702079"/>
                <a:gd name="connsiteY4" fmla="*/ 1928193 h 1928193"/>
                <a:gd name="connsiteX5" fmla="*/ 0 w 1702079"/>
                <a:gd name="connsiteY5" fmla="*/ 0 h 1928193"/>
                <a:gd name="connsiteX0" fmla="*/ 5458 w 1707537"/>
                <a:gd name="connsiteY0" fmla="*/ 0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 name="connsiteX6" fmla="*/ 5458 w 1707537"/>
                <a:gd name="connsiteY6" fmla="*/ 0 h 1928193"/>
                <a:gd name="connsiteX0" fmla="*/ 0 w 1942109"/>
                <a:gd name="connsiteY0" fmla="*/ 0 h 2213943"/>
                <a:gd name="connsiteX1" fmla="*/ 371732 w 1942109"/>
                <a:gd name="connsiteY1" fmla="*/ 289893 h 2213943"/>
                <a:gd name="connsiteX2" fmla="*/ 1942109 w 1942109"/>
                <a:gd name="connsiteY2" fmla="*/ 285750 h 2213943"/>
                <a:gd name="connsiteX3" fmla="*/ 1942109 w 1942109"/>
                <a:gd name="connsiteY3" fmla="*/ 2213943 h 2213943"/>
                <a:gd name="connsiteX4" fmla="*/ 240030 w 1942109"/>
                <a:gd name="connsiteY4" fmla="*/ 2213943 h 2213943"/>
                <a:gd name="connsiteX5" fmla="*/ 234572 w 1942109"/>
                <a:gd name="connsiteY5" fmla="*/ 427053 h 2213943"/>
                <a:gd name="connsiteX6" fmla="*/ 0 w 1942109"/>
                <a:gd name="connsiteY6" fmla="*/ 0 h 2213943"/>
                <a:gd name="connsiteX0" fmla="*/ 0 w 1707537"/>
                <a:gd name="connsiteY0" fmla="*/ 141303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37" h="1928193">
                  <a:moveTo>
                    <a:pt x="0" y="141303"/>
                  </a:moveTo>
                  <a:lnTo>
                    <a:pt x="137160" y="4143"/>
                  </a:lnTo>
                  <a:lnTo>
                    <a:pt x="1707537" y="0"/>
                  </a:lnTo>
                  <a:lnTo>
                    <a:pt x="1707537" y="1928193"/>
                  </a:lnTo>
                  <a:lnTo>
                    <a:pt x="5458" y="1928193"/>
                  </a:lnTo>
                  <a:cubicBezTo>
                    <a:pt x="3639" y="1332563"/>
                    <a:pt x="1819" y="736933"/>
                    <a:pt x="0" y="14130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0" name="object 86">
              <a:extLst>
                <a:ext uri="{FF2B5EF4-FFF2-40B4-BE49-F238E27FC236}">
                  <a16:creationId xmlns:a16="http://schemas.microsoft.com/office/drawing/2014/main" id="{5FD302E2-9719-4813-A5EA-098FE8465D4C}"/>
                </a:ext>
              </a:extLst>
            </p:cNvPr>
            <p:cNvSpPr/>
            <p:nvPr/>
          </p:nvSpPr>
          <p:spPr>
            <a:xfrm>
              <a:off x="1477818" y="2552402"/>
              <a:ext cx="0" cy="2578374"/>
            </a:xfrm>
            <a:custGeom>
              <a:avLst/>
              <a:gdLst/>
              <a:ahLst/>
              <a:cxnLst/>
              <a:rect l="l" t="t" r="r" b="b"/>
              <a:pathLst>
                <a:path h="1849754">
                  <a:moveTo>
                    <a:pt x="0" y="0"/>
                  </a:moveTo>
                  <a:lnTo>
                    <a:pt x="0" y="1849259"/>
                  </a:lnTo>
                </a:path>
              </a:pathLst>
            </a:custGeom>
            <a:ln w="76200">
              <a:solidFill>
                <a:srgbClr val="B5D335"/>
              </a:solidFill>
              <a:prstDash val="lgDash"/>
            </a:ln>
          </p:spPr>
          <p:txBody>
            <a:bodyPr wrap="square" lIns="0" tIns="0" rIns="0" bIns="0" rtlCol="0"/>
            <a:lstStyle/>
            <a:p>
              <a:endParaRPr/>
            </a:p>
          </p:txBody>
        </p:sp>
        <p:sp>
          <p:nvSpPr>
            <p:cNvPr id="91" name="object 88">
              <a:extLst>
                <a:ext uri="{FF2B5EF4-FFF2-40B4-BE49-F238E27FC236}">
                  <a16:creationId xmlns:a16="http://schemas.microsoft.com/office/drawing/2014/main" id="{92D12839-EE5D-41AE-A5C3-48D83F9FBDAE}"/>
                </a:ext>
              </a:extLst>
            </p:cNvPr>
            <p:cNvSpPr/>
            <p:nvPr/>
          </p:nvSpPr>
          <p:spPr>
            <a:xfrm>
              <a:off x="2066925" y="1857502"/>
              <a:ext cx="2055264" cy="0"/>
            </a:xfrm>
            <a:custGeom>
              <a:avLst/>
              <a:gdLst/>
              <a:ahLst/>
              <a:cxnLst/>
              <a:rect l="l" t="t" r="r" b="b"/>
              <a:pathLst>
                <a:path w="1474470">
                  <a:moveTo>
                    <a:pt x="1474254" y="0"/>
                  </a:moveTo>
                  <a:lnTo>
                    <a:pt x="0" y="0"/>
                  </a:lnTo>
                </a:path>
              </a:pathLst>
            </a:custGeom>
            <a:ln w="76200">
              <a:solidFill>
                <a:srgbClr val="B5D335"/>
              </a:solidFill>
              <a:prstDash val="lgDash"/>
            </a:ln>
          </p:spPr>
          <p:txBody>
            <a:bodyPr wrap="square" lIns="0" tIns="0" rIns="0" bIns="0" rtlCol="0"/>
            <a:lstStyle/>
            <a:p>
              <a:endParaRPr/>
            </a:p>
          </p:txBody>
        </p:sp>
        <p:sp>
          <p:nvSpPr>
            <p:cNvPr id="92" name="object 89">
              <a:extLst>
                <a:ext uri="{FF2B5EF4-FFF2-40B4-BE49-F238E27FC236}">
                  <a16:creationId xmlns:a16="http://schemas.microsoft.com/office/drawing/2014/main" id="{2F8F948B-3ECB-46FF-AD19-69A7C06936F7}"/>
                </a:ext>
              </a:extLst>
            </p:cNvPr>
            <p:cNvSpPr/>
            <p:nvPr/>
          </p:nvSpPr>
          <p:spPr>
            <a:xfrm>
              <a:off x="1477811" y="1857506"/>
              <a:ext cx="3023593" cy="3541392"/>
            </a:xfrm>
            <a:custGeom>
              <a:avLst/>
              <a:gdLst/>
              <a:ahLst/>
              <a:cxnLst/>
              <a:rect l="l" t="t" r="r" b="b"/>
              <a:pathLst>
                <a:path w="2169159" h="2540635">
                  <a:moveTo>
                    <a:pt x="70624" y="157975"/>
                  </a:moveTo>
                  <a:lnTo>
                    <a:pt x="0" y="228600"/>
                  </a:lnTo>
                  <a:lnTo>
                    <a:pt x="0" y="343966"/>
                  </a:lnTo>
                </a:path>
                <a:path w="2169159" h="2540635">
                  <a:moveTo>
                    <a:pt x="0" y="2425052"/>
                  </a:moveTo>
                  <a:lnTo>
                    <a:pt x="0" y="2540431"/>
                  </a:lnTo>
                  <a:lnTo>
                    <a:pt x="109423" y="2540431"/>
                  </a:lnTo>
                </a:path>
                <a:path w="2169159" h="2540635">
                  <a:moveTo>
                    <a:pt x="2168880" y="109778"/>
                  </a:moveTo>
                  <a:lnTo>
                    <a:pt x="2168880" y="0"/>
                  </a:lnTo>
                  <a:lnTo>
                    <a:pt x="2052815" y="0"/>
                  </a:lnTo>
                </a:path>
                <a:path w="2169159" h="2540635">
                  <a:moveTo>
                    <a:pt x="344665" y="0"/>
                  </a:moveTo>
                  <a:lnTo>
                    <a:pt x="228599" y="0"/>
                  </a:lnTo>
                  <a:lnTo>
                    <a:pt x="157987" y="70612"/>
                  </a:lnTo>
                </a:path>
              </a:pathLst>
            </a:custGeom>
            <a:ln w="76200">
              <a:solidFill>
                <a:srgbClr val="B5D335"/>
              </a:solidFill>
            </a:ln>
          </p:spPr>
          <p:txBody>
            <a:bodyPr wrap="square" lIns="0" tIns="0" rIns="0" bIns="0" rtlCol="0"/>
            <a:lstStyle/>
            <a:p>
              <a:endParaRPr/>
            </a:p>
          </p:txBody>
        </p:sp>
        <p:sp>
          <p:nvSpPr>
            <p:cNvPr id="93" name="object 98">
              <a:extLst>
                <a:ext uri="{FF2B5EF4-FFF2-40B4-BE49-F238E27FC236}">
                  <a16:creationId xmlns:a16="http://schemas.microsoft.com/office/drawing/2014/main" id="{D64CA352-32ED-41C7-B733-C1A35B42E39B}"/>
                </a:ext>
              </a:extLst>
            </p:cNvPr>
            <p:cNvSpPr txBox="1"/>
            <p:nvPr userDrawn="1"/>
          </p:nvSpPr>
          <p:spPr>
            <a:xfrm>
              <a:off x="1724002" y="5153005"/>
              <a:ext cx="3023204" cy="861149"/>
            </a:xfrm>
            <a:prstGeom prst="rect">
              <a:avLst/>
            </a:prstGeom>
            <a:solidFill>
              <a:srgbClr val="B5D335"/>
            </a:solidFill>
          </p:spPr>
          <p:txBody>
            <a:bodyPr vert="horz" wrap="square" lIns="0" tIns="70485" rIns="0" bIns="0" rtlCol="0">
              <a:noAutofit/>
            </a:bodyPr>
            <a:lstStyle/>
            <a:p>
              <a:pPr marL="131445">
                <a:lnSpc>
                  <a:spcPct val="100000"/>
                </a:lnSpc>
                <a:spcBef>
                  <a:spcPts val="555"/>
                </a:spcBef>
              </a:pPr>
              <a:endParaRPr sz="1200" dirty="0">
                <a:latin typeface="TitlingGothicFB Medium" pitchFamily="2" charset="77"/>
                <a:cs typeface="Tahoma"/>
              </a:endParaRPr>
            </a:p>
          </p:txBody>
        </p:sp>
      </p:grpSp>
      <p:grpSp>
        <p:nvGrpSpPr>
          <p:cNvPr id="96" name="Group 95">
            <a:extLst>
              <a:ext uri="{FF2B5EF4-FFF2-40B4-BE49-F238E27FC236}">
                <a16:creationId xmlns:a16="http://schemas.microsoft.com/office/drawing/2014/main" id="{62B0DD91-A261-4165-A9FA-0C770AA9E3EA}"/>
              </a:ext>
            </a:extLst>
          </p:cNvPr>
          <p:cNvGrpSpPr/>
          <p:nvPr/>
        </p:nvGrpSpPr>
        <p:grpSpPr>
          <a:xfrm>
            <a:off x="805094" y="4062531"/>
            <a:ext cx="1918268" cy="2438853"/>
            <a:chOff x="1477811" y="1857502"/>
            <a:chExt cx="3269395" cy="4156652"/>
          </a:xfrm>
        </p:grpSpPr>
        <p:sp>
          <p:nvSpPr>
            <p:cNvPr id="97" name="Rectangle 118">
              <a:extLst>
                <a:ext uri="{FF2B5EF4-FFF2-40B4-BE49-F238E27FC236}">
                  <a16:creationId xmlns:a16="http://schemas.microsoft.com/office/drawing/2014/main" id="{5EAE3EDF-936B-4C3F-A840-5E3C3EBFDCF6}"/>
                </a:ext>
              </a:extLst>
            </p:cNvPr>
            <p:cNvSpPr/>
            <p:nvPr/>
          </p:nvSpPr>
          <p:spPr>
            <a:xfrm>
              <a:off x="1712218" y="2060515"/>
              <a:ext cx="3028436" cy="3953639"/>
            </a:xfrm>
            <a:custGeom>
              <a:avLst/>
              <a:gdLst>
                <a:gd name="connsiteX0" fmla="*/ 0 w 1702079"/>
                <a:gd name="connsiteY0" fmla="*/ 0 h 1928193"/>
                <a:gd name="connsiteX1" fmla="*/ 1702079 w 1702079"/>
                <a:gd name="connsiteY1" fmla="*/ 0 h 1928193"/>
                <a:gd name="connsiteX2" fmla="*/ 1702079 w 1702079"/>
                <a:gd name="connsiteY2" fmla="*/ 1928193 h 1928193"/>
                <a:gd name="connsiteX3" fmla="*/ 0 w 1702079"/>
                <a:gd name="connsiteY3" fmla="*/ 1928193 h 1928193"/>
                <a:gd name="connsiteX4" fmla="*/ 0 w 1702079"/>
                <a:gd name="connsiteY4" fmla="*/ 0 h 1928193"/>
                <a:gd name="connsiteX0" fmla="*/ 0 w 1702079"/>
                <a:gd name="connsiteY0" fmla="*/ 0 h 1928193"/>
                <a:gd name="connsiteX1" fmla="*/ 131702 w 1702079"/>
                <a:gd name="connsiteY1" fmla="*/ 4143 h 1928193"/>
                <a:gd name="connsiteX2" fmla="*/ 1702079 w 1702079"/>
                <a:gd name="connsiteY2" fmla="*/ 0 h 1928193"/>
                <a:gd name="connsiteX3" fmla="*/ 1702079 w 1702079"/>
                <a:gd name="connsiteY3" fmla="*/ 1928193 h 1928193"/>
                <a:gd name="connsiteX4" fmla="*/ 0 w 1702079"/>
                <a:gd name="connsiteY4" fmla="*/ 1928193 h 1928193"/>
                <a:gd name="connsiteX5" fmla="*/ 0 w 1702079"/>
                <a:gd name="connsiteY5" fmla="*/ 0 h 1928193"/>
                <a:gd name="connsiteX0" fmla="*/ 5458 w 1707537"/>
                <a:gd name="connsiteY0" fmla="*/ 0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 name="connsiteX6" fmla="*/ 5458 w 1707537"/>
                <a:gd name="connsiteY6" fmla="*/ 0 h 1928193"/>
                <a:gd name="connsiteX0" fmla="*/ 0 w 1942109"/>
                <a:gd name="connsiteY0" fmla="*/ 0 h 2213943"/>
                <a:gd name="connsiteX1" fmla="*/ 371732 w 1942109"/>
                <a:gd name="connsiteY1" fmla="*/ 289893 h 2213943"/>
                <a:gd name="connsiteX2" fmla="*/ 1942109 w 1942109"/>
                <a:gd name="connsiteY2" fmla="*/ 285750 h 2213943"/>
                <a:gd name="connsiteX3" fmla="*/ 1942109 w 1942109"/>
                <a:gd name="connsiteY3" fmla="*/ 2213943 h 2213943"/>
                <a:gd name="connsiteX4" fmla="*/ 240030 w 1942109"/>
                <a:gd name="connsiteY4" fmla="*/ 2213943 h 2213943"/>
                <a:gd name="connsiteX5" fmla="*/ 234572 w 1942109"/>
                <a:gd name="connsiteY5" fmla="*/ 427053 h 2213943"/>
                <a:gd name="connsiteX6" fmla="*/ 0 w 1942109"/>
                <a:gd name="connsiteY6" fmla="*/ 0 h 2213943"/>
                <a:gd name="connsiteX0" fmla="*/ 0 w 1707537"/>
                <a:gd name="connsiteY0" fmla="*/ 141303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37" h="1928193">
                  <a:moveTo>
                    <a:pt x="0" y="141303"/>
                  </a:moveTo>
                  <a:lnTo>
                    <a:pt x="137160" y="4143"/>
                  </a:lnTo>
                  <a:lnTo>
                    <a:pt x="1707537" y="0"/>
                  </a:lnTo>
                  <a:lnTo>
                    <a:pt x="1707537" y="1928193"/>
                  </a:lnTo>
                  <a:lnTo>
                    <a:pt x="5458" y="1928193"/>
                  </a:lnTo>
                  <a:cubicBezTo>
                    <a:pt x="3639" y="1332563"/>
                    <a:pt x="1819" y="736933"/>
                    <a:pt x="0" y="14130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8" name="object 86">
              <a:extLst>
                <a:ext uri="{FF2B5EF4-FFF2-40B4-BE49-F238E27FC236}">
                  <a16:creationId xmlns:a16="http://schemas.microsoft.com/office/drawing/2014/main" id="{4B8B34E3-FA71-4517-81E7-7A00D9B02FF8}"/>
                </a:ext>
              </a:extLst>
            </p:cNvPr>
            <p:cNvSpPr/>
            <p:nvPr/>
          </p:nvSpPr>
          <p:spPr>
            <a:xfrm>
              <a:off x="1477818" y="2552402"/>
              <a:ext cx="0" cy="2578374"/>
            </a:xfrm>
            <a:custGeom>
              <a:avLst/>
              <a:gdLst/>
              <a:ahLst/>
              <a:cxnLst/>
              <a:rect l="l" t="t" r="r" b="b"/>
              <a:pathLst>
                <a:path h="1849754">
                  <a:moveTo>
                    <a:pt x="0" y="0"/>
                  </a:moveTo>
                  <a:lnTo>
                    <a:pt x="0" y="1849259"/>
                  </a:lnTo>
                </a:path>
              </a:pathLst>
            </a:custGeom>
            <a:ln w="76200">
              <a:solidFill>
                <a:srgbClr val="B5D335"/>
              </a:solidFill>
              <a:prstDash val="lgDash"/>
            </a:ln>
          </p:spPr>
          <p:txBody>
            <a:bodyPr wrap="square" lIns="0" tIns="0" rIns="0" bIns="0" rtlCol="0"/>
            <a:lstStyle/>
            <a:p>
              <a:endParaRPr/>
            </a:p>
          </p:txBody>
        </p:sp>
        <p:sp>
          <p:nvSpPr>
            <p:cNvPr id="99" name="object 88">
              <a:extLst>
                <a:ext uri="{FF2B5EF4-FFF2-40B4-BE49-F238E27FC236}">
                  <a16:creationId xmlns:a16="http://schemas.microsoft.com/office/drawing/2014/main" id="{03DB66CC-9AC5-4965-B800-B07F3406B11C}"/>
                </a:ext>
              </a:extLst>
            </p:cNvPr>
            <p:cNvSpPr/>
            <p:nvPr/>
          </p:nvSpPr>
          <p:spPr>
            <a:xfrm>
              <a:off x="2066925" y="1857502"/>
              <a:ext cx="2055264" cy="0"/>
            </a:xfrm>
            <a:custGeom>
              <a:avLst/>
              <a:gdLst/>
              <a:ahLst/>
              <a:cxnLst/>
              <a:rect l="l" t="t" r="r" b="b"/>
              <a:pathLst>
                <a:path w="1474470">
                  <a:moveTo>
                    <a:pt x="1474254" y="0"/>
                  </a:moveTo>
                  <a:lnTo>
                    <a:pt x="0" y="0"/>
                  </a:lnTo>
                </a:path>
              </a:pathLst>
            </a:custGeom>
            <a:ln w="76200">
              <a:solidFill>
                <a:srgbClr val="B5D335"/>
              </a:solidFill>
              <a:prstDash val="lgDash"/>
            </a:ln>
          </p:spPr>
          <p:txBody>
            <a:bodyPr wrap="square" lIns="0" tIns="0" rIns="0" bIns="0" rtlCol="0"/>
            <a:lstStyle/>
            <a:p>
              <a:endParaRPr/>
            </a:p>
          </p:txBody>
        </p:sp>
        <p:sp>
          <p:nvSpPr>
            <p:cNvPr id="100" name="object 89">
              <a:extLst>
                <a:ext uri="{FF2B5EF4-FFF2-40B4-BE49-F238E27FC236}">
                  <a16:creationId xmlns:a16="http://schemas.microsoft.com/office/drawing/2014/main" id="{8BA5C13D-92A1-4D54-90F3-706637A6427C}"/>
                </a:ext>
              </a:extLst>
            </p:cNvPr>
            <p:cNvSpPr/>
            <p:nvPr/>
          </p:nvSpPr>
          <p:spPr>
            <a:xfrm>
              <a:off x="1477811" y="1857506"/>
              <a:ext cx="3023593" cy="3541392"/>
            </a:xfrm>
            <a:custGeom>
              <a:avLst/>
              <a:gdLst/>
              <a:ahLst/>
              <a:cxnLst/>
              <a:rect l="l" t="t" r="r" b="b"/>
              <a:pathLst>
                <a:path w="2169159" h="2540635">
                  <a:moveTo>
                    <a:pt x="70624" y="157975"/>
                  </a:moveTo>
                  <a:lnTo>
                    <a:pt x="0" y="228600"/>
                  </a:lnTo>
                  <a:lnTo>
                    <a:pt x="0" y="343966"/>
                  </a:lnTo>
                </a:path>
                <a:path w="2169159" h="2540635">
                  <a:moveTo>
                    <a:pt x="0" y="2425052"/>
                  </a:moveTo>
                  <a:lnTo>
                    <a:pt x="0" y="2540431"/>
                  </a:lnTo>
                  <a:lnTo>
                    <a:pt x="109423" y="2540431"/>
                  </a:lnTo>
                </a:path>
                <a:path w="2169159" h="2540635">
                  <a:moveTo>
                    <a:pt x="2168880" y="109778"/>
                  </a:moveTo>
                  <a:lnTo>
                    <a:pt x="2168880" y="0"/>
                  </a:lnTo>
                  <a:lnTo>
                    <a:pt x="2052815" y="0"/>
                  </a:lnTo>
                </a:path>
                <a:path w="2169159" h="2540635">
                  <a:moveTo>
                    <a:pt x="344665" y="0"/>
                  </a:moveTo>
                  <a:lnTo>
                    <a:pt x="228599" y="0"/>
                  </a:lnTo>
                  <a:lnTo>
                    <a:pt x="157987" y="70612"/>
                  </a:lnTo>
                </a:path>
              </a:pathLst>
            </a:custGeom>
            <a:ln w="76200">
              <a:solidFill>
                <a:srgbClr val="B5D335"/>
              </a:solidFill>
            </a:ln>
          </p:spPr>
          <p:txBody>
            <a:bodyPr wrap="square" lIns="0" tIns="0" rIns="0" bIns="0" rtlCol="0"/>
            <a:lstStyle/>
            <a:p>
              <a:endParaRPr/>
            </a:p>
          </p:txBody>
        </p:sp>
        <p:sp>
          <p:nvSpPr>
            <p:cNvPr id="101" name="object 98">
              <a:extLst>
                <a:ext uri="{FF2B5EF4-FFF2-40B4-BE49-F238E27FC236}">
                  <a16:creationId xmlns:a16="http://schemas.microsoft.com/office/drawing/2014/main" id="{38AB0712-1EDA-47C8-90A0-64B85BE9AB14}"/>
                </a:ext>
              </a:extLst>
            </p:cNvPr>
            <p:cNvSpPr txBox="1"/>
            <p:nvPr/>
          </p:nvSpPr>
          <p:spPr>
            <a:xfrm>
              <a:off x="1724002" y="5153005"/>
              <a:ext cx="3023204" cy="861149"/>
            </a:xfrm>
            <a:prstGeom prst="rect">
              <a:avLst/>
            </a:prstGeom>
            <a:solidFill>
              <a:srgbClr val="B5D335"/>
            </a:solidFill>
          </p:spPr>
          <p:txBody>
            <a:bodyPr vert="horz" wrap="square" lIns="0" tIns="70485" rIns="0" bIns="0" rtlCol="0">
              <a:noAutofit/>
            </a:bodyPr>
            <a:lstStyle/>
            <a:p>
              <a:pPr marL="131445">
                <a:lnSpc>
                  <a:spcPct val="100000"/>
                </a:lnSpc>
                <a:spcBef>
                  <a:spcPts val="555"/>
                </a:spcBef>
              </a:pPr>
              <a:endParaRPr sz="1200" dirty="0">
                <a:latin typeface="TitlingGothicFB Medium" pitchFamily="2" charset="77"/>
                <a:cs typeface="Tahoma"/>
              </a:endParaRPr>
            </a:p>
          </p:txBody>
        </p:sp>
      </p:grpSp>
      <p:pic>
        <p:nvPicPr>
          <p:cNvPr id="102" name="object 103">
            <a:extLst>
              <a:ext uri="{FF2B5EF4-FFF2-40B4-BE49-F238E27FC236}">
                <a16:creationId xmlns:a16="http://schemas.microsoft.com/office/drawing/2014/main" id="{2EC573B6-5D0A-4E9F-9817-A105A50AD9E1}"/>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sp>
        <p:nvSpPr>
          <p:cNvPr id="94" name="object 20">
            <a:extLst>
              <a:ext uri="{FF2B5EF4-FFF2-40B4-BE49-F238E27FC236}">
                <a16:creationId xmlns:a16="http://schemas.microsoft.com/office/drawing/2014/main" id="{916C22BC-3D73-4F8A-906D-72896B7E7E78}"/>
              </a:ext>
            </a:extLst>
          </p:cNvPr>
          <p:cNvSpPr txBox="1">
            <a:spLocks/>
          </p:cNvSpPr>
          <p:nvPr userDrawn="1"/>
        </p:nvSpPr>
        <p:spPr>
          <a:xfrm>
            <a:off x="285850" y="249833"/>
            <a:ext cx="2178796"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3200" kern="0" spc="45" dirty="0">
                <a:solidFill>
                  <a:srgbClr val="FFFFFF"/>
                </a:solidFill>
                <a:latin typeface="DM Serif Display" pitchFamily="2" charset="0"/>
                <a:cs typeface="Palatino Linotype"/>
              </a:rPr>
              <a:t>Presenters</a:t>
            </a:r>
            <a:endParaRPr lang="en-US" sz="3200" kern="0" dirty="0">
              <a:solidFill>
                <a:srgbClr val="FFFFFF"/>
              </a:solidFill>
              <a:latin typeface="DM Serif Display" pitchFamily="2" charset="0"/>
              <a:cs typeface="Palatino Linotype"/>
            </a:endParaRPr>
          </a:p>
        </p:txBody>
      </p:sp>
      <p:sp>
        <p:nvSpPr>
          <p:cNvPr id="3" name="Text Placeholder 2">
            <a:extLst>
              <a:ext uri="{FF2B5EF4-FFF2-40B4-BE49-F238E27FC236}">
                <a16:creationId xmlns:a16="http://schemas.microsoft.com/office/drawing/2014/main" id="{A00385D3-0DE9-48A7-81B4-782D5E0FA474}"/>
              </a:ext>
            </a:extLst>
          </p:cNvPr>
          <p:cNvSpPr>
            <a:spLocks noGrp="1"/>
          </p:cNvSpPr>
          <p:nvPr>
            <p:ph type="body" sz="quarter" idx="10" hasCustomPrompt="1"/>
          </p:nvPr>
        </p:nvSpPr>
        <p:spPr>
          <a:xfrm>
            <a:off x="2957513" y="1524000"/>
            <a:ext cx="5348287" cy="246221"/>
          </a:xfrm>
        </p:spPr>
        <p:txBody>
          <a:bodyPr/>
          <a:lstStyle>
            <a:lvl1pPr>
              <a:defRPr sz="1600">
                <a:solidFill>
                  <a:schemeClr val="bg1"/>
                </a:solidFill>
                <a:latin typeface="+mn-lt"/>
                <a:ea typeface="Tahoma" panose="020B0604030504040204" pitchFamily="34" charset="0"/>
                <a:cs typeface="Tahoma" panose="020B0604030504040204" pitchFamily="34" charset="0"/>
              </a:defRPr>
            </a:lvl1pPr>
          </a:lstStyle>
          <a:p>
            <a:pPr lvl="0"/>
            <a:r>
              <a:rPr lang="en-US" dirty="0"/>
              <a:t>About Me</a:t>
            </a:r>
          </a:p>
        </p:txBody>
      </p:sp>
      <p:sp>
        <p:nvSpPr>
          <p:cNvPr id="104" name="Text Placeholder 2">
            <a:extLst>
              <a:ext uri="{FF2B5EF4-FFF2-40B4-BE49-F238E27FC236}">
                <a16:creationId xmlns:a16="http://schemas.microsoft.com/office/drawing/2014/main" id="{288F4A07-697B-4CEF-A368-EE2F7ED070BD}"/>
              </a:ext>
            </a:extLst>
          </p:cNvPr>
          <p:cNvSpPr>
            <a:spLocks noGrp="1"/>
          </p:cNvSpPr>
          <p:nvPr>
            <p:ph type="body" sz="quarter" idx="11" hasCustomPrompt="1"/>
          </p:nvPr>
        </p:nvSpPr>
        <p:spPr>
          <a:xfrm>
            <a:off x="2948067" y="4347142"/>
            <a:ext cx="5348287" cy="246221"/>
          </a:xfrm>
        </p:spPr>
        <p:txBody>
          <a:bodyPr/>
          <a:lstStyle>
            <a:lvl1pPr>
              <a:defRPr sz="1600">
                <a:solidFill>
                  <a:srgbClr val="2B3D4F"/>
                </a:solidFill>
                <a:latin typeface="+mn-lt"/>
                <a:ea typeface="Tahoma" panose="020B0604030504040204" pitchFamily="34" charset="0"/>
                <a:cs typeface="Tahoma" panose="020B0604030504040204" pitchFamily="34" charset="0"/>
              </a:defRPr>
            </a:lvl1pPr>
          </a:lstStyle>
          <a:p>
            <a:pPr lvl="0"/>
            <a:r>
              <a:rPr lang="en-US" dirty="0"/>
              <a:t>About Me</a:t>
            </a:r>
          </a:p>
        </p:txBody>
      </p:sp>
      <p:sp>
        <p:nvSpPr>
          <p:cNvPr id="5" name="Text Placeholder 4">
            <a:extLst>
              <a:ext uri="{FF2B5EF4-FFF2-40B4-BE49-F238E27FC236}">
                <a16:creationId xmlns:a16="http://schemas.microsoft.com/office/drawing/2014/main" id="{B023F0B5-22B2-4F93-90C3-2B89EF824FB1}"/>
              </a:ext>
            </a:extLst>
          </p:cNvPr>
          <p:cNvSpPr>
            <a:spLocks noGrp="1"/>
          </p:cNvSpPr>
          <p:nvPr>
            <p:ph type="body" sz="quarter" idx="12" hasCustomPrompt="1"/>
          </p:nvPr>
        </p:nvSpPr>
        <p:spPr>
          <a:xfrm>
            <a:off x="1031875" y="3160713"/>
            <a:ext cx="1652588" cy="430887"/>
          </a:xfrm>
        </p:spPr>
        <p:txBody>
          <a:bodyPr/>
          <a:lstStyle>
            <a:lvl1pPr>
              <a:defRPr sz="1400">
                <a:solidFill>
                  <a:srgbClr val="FFFFFF"/>
                </a:solidFill>
                <a:latin typeface="+mj-lt"/>
              </a:defRPr>
            </a:lvl1pPr>
          </a:lstStyle>
          <a:p>
            <a:pPr lvl="0"/>
            <a:r>
              <a:rPr lang="en-US" dirty="0"/>
              <a:t>Name</a:t>
            </a:r>
          </a:p>
          <a:p>
            <a:pPr lvl="0"/>
            <a:r>
              <a:rPr lang="en-US" dirty="0"/>
              <a:t>Title</a:t>
            </a:r>
          </a:p>
        </p:txBody>
      </p:sp>
      <p:sp>
        <p:nvSpPr>
          <p:cNvPr id="105" name="Text Placeholder 4">
            <a:extLst>
              <a:ext uri="{FF2B5EF4-FFF2-40B4-BE49-F238E27FC236}">
                <a16:creationId xmlns:a16="http://schemas.microsoft.com/office/drawing/2014/main" id="{4C251C9D-544A-4762-9CD1-512F48534277}"/>
              </a:ext>
            </a:extLst>
          </p:cNvPr>
          <p:cNvSpPr>
            <a:spLocks noGrp="1"/>
          </p:cNvSpPr>
          <p:nvPr>
            <p:ph type="body" sz="quarter" idx="13" hasCustomPrompt="1"/>
          </p:nvPr>
        </p:nvSpPr>
        <p:spPr>
          <a:xfrm>
            <a:off x="984894" y="6044060"/>
            <a:ext cx="1652588" cy="430887"/>
          </a:xfrm>
        </p:spPr>
        <p:txBody>
          <a:bodyPr/>
          <a:lstStyle>
            <a:lvl1pPr>
              <a:defRPr sz="1400">
                <a:solidFill>
                  <a:srgbClr val="FFFFFF"/>
                </a:solidFill>
                <a:latin typeface="+mj-lt"/>
              </a:defRPr>
            </a:lvl1pPr>
          </a:lstStyle>
          <a:p>
            <a:pPr lvl="0"/>
            <a:r>
              <a:rPr lang="en-US" dirty="0"/>
              <a:t>Name</a:t>
            </a:r>
          </a:p>
          <a:p>
            <a:pPr lvl="0"/>
            <a:r>
              <a:rPr lang="en-US" dirty="0"/>
              <a:t>Title</a:t>
            </a:r>
          </a:p>
        </p:txBody>
      </p:sp>
    </p:spTree>
    <p:extLst>
      <p:ext uri="{BB962C8B-B14F-4D97-AF65-F5344CB8AC3E}">
        <p14:creationId xmlns:p14="http://schemas.microsoft.com/office/powerpoint/2010/main" val="51824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3CEE3FF0-17F0-4DE6-9F43-4F0CB3FD21F1}"/>
              </a:ext>
            </a:extLst>
          </p:cNvPr>
          <p:cNvGrpSpPr/>
          <p:nvPr userDrawn="1"/>
        </p:nvGrpSpPr>
        <p:grpSpPr>
          <a:xfrm>
            <a:off x="0" y="0"/>
            <a:ext cx="12174220" cy="3492012"/>
            <a:chOff x="0" y="0"/>
            <a:chExt cx="12174220" cy="3492012"/>
          </a:xfrm>
        </p:grpSpPr>
        <p:sp>
          <p:nvSpPr>
            <p:cNvPr id="7" name="object 3">
              <a:extLst>
                <a:ext uri="{FF2B5EF4-FFF2-40B4-BE49-F238E27FC236}">
                  <a16:creationId xmlns:a16="http://schemas.microsoft.com/office/drawing/2014/main" id="{7FE51AAD-B5A8-4727-8607-BAD9A9BD6117}"/>
                </a:ext>
              </a:extLst>
            </p:cNvPr>
            <p:cNvSpPr/>
            <p:nvPr/>
          </p:nvSpPr>
          <p:spPr>
            <a:xfrm>
              <a:off x="0" y="0"/>
              <a:ext cx="12174220" cy="3492012"/>
            </a:xfrm>
            <a:custGeom>
              <a:avLst/>
              <a:gdLst/>
              <a:ahLst/>
              <a:cxnLst/>
              <a:rect l="l" t="t" r="r" b="b"/>
              <a:pathLst>
                <a:path w="12174220" h="4253230">
                  <a:moveTo>
                    <a:pt x="12174169" y="0"/>
                  </a:moveTo>
                  <a:lnTo>
                    <a:pt x="0" y="0"/>
                  </a:lnTo>
                  <a:lnTo>
                    <a:pt x="0" y="4252671"/>
                  </a:lnTo>
                  <a:lnTo>
                    <a:pt x="12174169" y="4252671"/>
                  </a:lnTo>
                  <a:lnTo>
                    <a:pt x="12174169" y="0"/>
                  </a:lnTo>
                  <a:close/>
                </a:path>
              </a:pathLst>
            </a:custGeom>
            <a:solidFill>
              <a:srgbClr val="2C3D4F"/>
            </a:solidFill>
          </p:spPr>
          <p:txBody>
            <a:bodyPr wrap="square" lIns="0" tIns="0" rIns="0" bIns="0" rtlCol="0"/>
            <a:lstStyle/>
            <a:p>
              <a:endParaRPr dirty="0"/>
            </a:p>
          </p:txBody>
        </p:sp>
        <p:pic>
          <p:nvPicPr>
            <p:cNvPr id="8" name="object 4">
              <a:extLst>
                <a:ext uri="{FF2B5EF4-FFF2-40B4-BE49-F238E27FC236}">
                  <a16:creationId xmlns:a16="http://schemas.microsoft.com/office/drawing/2014/main" id="{44514727-6713-446F-AE50-DCD8CA3DBEEC}"/>
                </a:ext>
              </a:extLst>
            </p:cNvPr>
            <p:cNvPicPr/>
            <p:nvPr/>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grpSp>
      <p:grpSp>
        <p:nvGrpSpPr>
          <p:cNvPr id="10" name="Group 9">
            <a:extLst>
              <a:ext uri="{FF2B5EF4-FFF2-40B4-BE49-F238E27FC236}">
                <a16:creationId xmlns:a16="http://schemas.microsoft.com/office/drawing/2014/main" id="{64F12028-F638-4182-BD79-D6DAE43DD853}"/>
              </a:ext>
            </a:extLst>
          </p:cNvPr>
          <p:cNvGrpSpPr/>
          <p:nvPr userDrawn="1"/>
        </p:nvGrpSpPr>
        <p:grpSpPr>
          <a:xfrm>
            <a:off x="-13426" y="3430325"/>
            <a:ext cx="7802005" cy="163544"/>
            <a:chOff x="0" y="4171073"/>
            <a:chExt cx="7802005" cy="163544"/>
          </a:xfrm>
        </p:grpSpPr>
        <p:sp>
          <p:nvSpPr>
            <p:cNvPr id="11" name="object 7">
              <a:extLst>
                <a:ext uri="{FF2B5EF4-FFF2-40B4-BE49-F238E27FC236}">
                  <a16:creationId xmlns:a16="http://schemas.microsoft.com/office/drawing/2014/main" id="{9124C457-DFC6-414D-83AD-B0D3488D6972}"/>
                </a:ext>
              </a:extLst>
            </p:cNvPr>
            <p:cNvSpPr/>
            <p:nvPr/>
          </p:nvSpPr>
          <p:spPr>
            <a:xfrm>
              <a:off x="0" y="4233604"/>
              <a:ext cx="100330" cy="100965"/>
            </a:xfrm>
            <a:custGeom>
              <a:avLst/>
              <a:gdLst/>
              <a:ahLst/>
              <a:cxnLst/>
              <a:rect l="l" t="t" r="r" b="b"/>
              <a:pathLst>
                <a:path w="100330" h="100964">
                  <a:moveTo>
                    <a:pt x="0" y="0"/>
                  </a:moveTo>
                  <a:lnTo>
                    <a:pt x="99890" y="100651"/>
                  </a:lnTo>
                </a:path>
              </a:pathLst>
            </a:custGeom>
            <a:ln w="12522">
              <a:solidFill>
                <a:srgbClr val="F48282"/>
              </a:solidFill>
            </a:ln>
          </p:spPr>
          <p:txBody>
            <a:bodyPr wrap="square" lIns="0" tIns="0" rIns="0" bIns="0" rtlCol="0"/>
            <a:lstStyle/>
            <a:p>
              <a:endParaRPr/>
            </a:p>
          </p:txBody>
        </p:sp>
        <p:sp>
          <p:nvSpPr>
            <p:cNvPr id="12" name="object 8">
              <a:extLst>
                <a:ext uri="{FF2B5EF4-FFF2-40B4-BE49-F238E27FC236}">
                  <a16:creationId xmlns:a16="http://schemas.microsoft.com/office/drawing/2014/main" id="{415BEF22-2B7C-4668-BC93-F58C220ABBD5}"/>
                </a:ext>
              </a:extLst>
            </p:cNvPr>
            <p:cNvSpPr/>
            <p:nvPr/>
          </p:nvSpPr>
          <p:spPr>
            <a:xfrm>
              <a:off x="479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3" name="object 9">
              <a:extLst>
                <a:ext uri="{FF2B5EF4-FFF2-40B4-BE49-F238E27FC236}">
                  <a16:creationId xmlns:a16="http://schemas.microsoft.com/office/drawing/2014/main" id="{CC6806B4-B894-4FEF-A5BF-580FF27868C0}"/>
                </a:ext>
              </a:extLst>
            </p:cNvPr>
            <p:cNvSpPr/>
            <p:nvPr/>
          </p:nvSpPr>
          <p:spPr>
            <a:xfrm>
              <a:off x="15792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14" name="object 10">
              <a:extLst>
                <a:ext uri="{FF2B5EF4-FFF2-40B4-BE49-F238E27FC236}">
                  <a16:creationId xmlns:a16="http://schemas.microsoft.com/office/drawing/2014/main" id="{671FA2EC-0E9E-4C19-9F0A-71AB1B577419}"/>
                </a:ext>
              </a:extLst>
            </p:cNvPr>
            <p:cNvSpPr/>
            <p:nvPr/>
          </p:nvSpPr>
          <p:spPr>
            <a:xfrm>
              <a:off x="26791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5" name="object 11">
              <a:extLst>
                <a:ext uri="{FF2B5EF4-FFF2-40B4-BE49-F238E27FC236}">
                  <a16:creationId xmlns:a16="http://schemas.microsoft.com/office/drawing/2014/main" id="{2EB81979-7FF6-4151-B638-485DAFF2A656}"/>
                </a:ext>
              </a:extLst>
            </p:cNvPr>
            <p:cNvSpPr/>
            <p:nvPr/>
          </p:nvSpPr>
          <p:spPr>
            <a:xfrm>
              <a:off x="37790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6" name="object 12">
              <a:extLst>
                <a:ext uri="{FF2B5EF4-FFF2-40B4-BE49-F238E27FC236}">
                  <a16:creationId xmlns:a16="http://schemas.microsoft.com/office/drawing/2014/main" id="{5F17BA6E-013C-4B37-85B7-A1FE94492679}"/>
                </a:ext>
              </a:extLst>
            </p:cNvPr>
            <p:cNvSpPr/>
            <p:nvPr/>
          </p:nvSpPr>
          <p:spPr>
            <a:xfrm>
              <a:off x="487896"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7" name="object 13">
              <a:extLst>
                <a:ext uri="{FF2B5EF4-FFF2-40B4-BE49-F238E27FC236}">
                  <a16:creationId xmlns:a16="http://schemas.microsoft.com/office/drawing/2014/main" id="{924DC117-F60D-423B-AC16-7D8171219F75}"/>
                </a:ext>
              </a:extLst>
            </p:cNvPr>
            <p:cNvSpPr/>
            <p:nvPr/>
          </p:nvSpPr>
          <p:spPr>
            <a:xfrm>
              <a:off x="59789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8" name="object 14">
              <a:extLst>
                <a:ext uri="{FF2B5EF4-FFF2-40B4-BE49-F238E27FC236}">
                  <a16:creationId xmlns:a16="http://schemas.microsoft.com/office/drawing/2014/main" id="{AFB884D7-0D27-45BC-A0EC-DA628BCD2ABE}"/>
                </a:ext>
              </a:extLst>
            </p:cNvPr>
            <p:cNvSpPr/>
            <p:nvPr/>
          </p:nvSpPr>
          <p:spPr>
            <a:xfrm>
              <a:off x="70787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19" name="object 15">
              <a:extLst>
                <a:ext uri="{FF2B5EF4-FFF2-40B4-BE49-F238E27FC236}">
                  <a16:creationId xmlns:a16="http://schemas.microsoft.com/office/drawing/2014/main" id="{27364263-BD79-4C67-A80E-39B1D2BDF694}"/>
                </a:ext>
              </a:extLst>
            </p:cNvPr>
            <p:cNvSpPr/>
            <p:nvPr/>
          </p:nvSpPr>
          <p:spPr>
            <a:xfrm>
              <a:off x="81787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0" name="object 16">
              <a:extLst>
                <a:ext uri="{FF2B5EF4-FFF2-40B4-BE49-F238E27FC236}">
                  <a16:creationId xmlns:a16="http://schemas.microsoft.com/office/drawing/2014/main" id="{17D72B31-1BC2-4966-B52F-4E21C1B84BD0}"/>
                </a:ext>
              </a:extLst>
            </p:cNvPr>
            <p:cNvSpPr/>
            <p:nvPr/>
          </p:nvSpPr>
          <p:spPr>
            <a:xfrm>
              <a:off x="927858"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1" name="object 17">
              <a:extLst>
                <a:ext uri="{FF2B5EF4-FFF2-40B4-BE49-F238E27FC236}">
                  <a16:creationId xmlns:a16="http://schemas.microsoft.com/office/drawing/2014/main" id="{3543E980-24FB-4C63-B52B-68EA573C4126}"/>
                </a:ext>
              </a:extLst>
            </p:cNvPr>
            <p:cNvSpPr/>
            <p:nvPr/>
          </p:nvSpPr>
          <p:spPr>
            <a:xfrm>
              <a:off x="103784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2" name="object 18">
              <a:extLst>
                <a:ext uri="{FF2B5EF4-FFF2-40B4-BE49-F238E27FC236}">
                  <a16:creationId xmlns:a16="http://schemas.microsoft.com/office/drawing/2014/main" id="{FAE435E7-8DCC-4EFD-85B8-8ABB92DB3F8E}"/>
                </a:ext>
              </a:extLst>
            </p:cNvPr>
            <p:cNvSpPr/>
            <p:nvPr/>
          </p:nvSpPr>
          <p:spPr>
            <a:xfrm>
              <a:off x="1147841"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3" name="object 19">
              <a:extLst>
                <a:ext uri="{FF2B5EF4-FFF2-40B4-BE49-F238E27FC236}">
                  <a16:creationId xmlns:a16="http://schemas.microsoft.com/office/drawing/2014/main" id="{3D1CA7D6-A741-4B78-BAB7-B48E454ECFC7}"/>
                </a:ext>
              </a:extLst>
            </p:cNvPr>
            <p:cNvSpPr/>
            <p:nvPr/>
          </p:nvSpPr>
          <p:spPr>
            <a:xfrm>
              <a:off x="125783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4" name="object 20">
              <a:extLst>
                <a:ext uri="{FF2B5EF4-FFF2-40B4-BE49-F238E27FC236}">
                  <a16:creationId xmlns:a16="http://schemas.microsoft.com/office/drawing/2014/main" id="{FBA47241-A4CB-4CE4-96A6-A44F053B2710}"/>
                </a:ext>
              </a:extLst>
            </p:cNvPr>
            <p:cNvSpPr/>
            <p:nvPr/>
          </p:nvSpPr>
          <p:spPr>
            <a:xfrm>
              <a:off x="136782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25" name="object 21">
              <a:extLst>
                <a:ext uri="{FF2B5EF4-FFF2-40B4-BE49-F238E27FC236}">
                  <a16:creationId xmlns:a16="http://schemas.microsoft.com/office/drawing/2014/main" id="{ED8E03E2-7D28-4365-ACD9-D28A62648BA7}"/>
                </a:ext>
              </a:extLst>
            </p:cNvPr>
            <p:cNvSpPr/>
            <p:nvPr/>
          </p:nvSpPr>
          <p:spPr>
            <a:xfrm>
              <a:off x="147781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6" name="object 22">
              <a:extLst>
                <a:ext uri="{FF2B5EF4-FFF2-40B4-BE49-F238E27FC236}">
                  <a16:creationId xmlns:a16="http://schemas.microsoft.com/office/drawing/2014/main" id="{A6C3E84A-63CA-43B1-89AD-4753F0D2F288}"/>
                </a:ext>
              </a:extLst>
            </p:cNvPr>
            <p:cNvSpPr/>
            <p:nvPr/>
          </p:nvSpPr>
          <p:spPr>
            <a:xfrm>
              <a:off x="158780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7" name="object 23">
              <a:extLst>
                <a:ext uri="{FF2B5EF4-FFF2-40B4-BE49-F238E27FC236}">
                  <a16:creationId xmlns:a16="http://schemas.microsoft.com/office/drawing/2014/main" id="{4609001E-8942-4796-856C-CEB92B60A97D}"/>
                </a:ext>
              </a:extLst>
            </p:cNvPr>
            <p:cNvSpPr/>
            <p:nvPr/>
          </p:nvSpPr>
          <p:spPr>
            <a:xfrm>
              <a:off x="169779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8" name="object 24">
              <a:extLst>
                <a:ext uri="{FF2B5EF4-FFF2-40B4-BE49-F238E27FC236}">
                  <a16:creationId xmlns:a16="http://schemas.microsoft.com/office/drawing/2014/main" id="{241A7080-C302-4021-B81C-0A70BBCA86FA}"/>
                </a:ext>
              </a:extLst>
            </p:cNvPr>
            <p:cNvSpPr/>
            <p:nvPr/>
          </p:nvSpPr>
          <p:spPr>
            <a:xfrm>
              <a:off x="180778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29" name="object 25">
              <a:extLst>
                <a:ext uri="{FF2B5EF4-FFF2-40B4-BE49-F238E27FC236}">
                  <a16:creationId xmlns:a16="http://schemas.microsoft.com/office/drawing/2014/main" id="{D777DFA2-B94C-40A8-B8DC-65C41DB01024}"/>
                </a:ext>
              </a:extLst>
            </p:cNvPr>
            <p:cNvSpPr/>
            <p:nvPr/>
          </p:nvSpPr>
          <p:spPr>
            <a:xfrm>
              <a:off x="1879625" y="4240633"/>
              <a:ext cx="93345" cy="93980"/>
            </a:xfrm>
            <a:custGeom>
              <a:avLst/>
              <a:gdLst/>
              <a:ahLst/>
              <a:cxnLst/>
              <a:rect l="l" t="t" r="r" b="b"/>
              <a:pathLst>
                <a:path w="93344" h="93979">
                  <a:moveTo>
                    <a:pt x="0" y="0"/>
                  </a:moveTo>
                  <a:lnTo>
                    <a:pt x="92914" y="93622"/>
                  </a:lnTo>
                </a:path>
              </a:pathLst>
            </a:custGeom>
            <a:ln w="12522">
              <a:solidFill>
                <a:srgbClr val="F48282"/>
              </a:solidFill>
            </a:ln>
          </p:spPr>
          <p:txBody>
            <a:bodyPr wrap="square" lIns="0" tIns="0" rIns="0" bIns="0" rtlCol="0"/>
            <a:lstStyle/>
            <a:p>
              <a:endParaRPr/>
            </a:p>
          </p:txBody>
        </p:sp>
        <p:sp>
          <p:nvSpPr>
            <p:cNvPr id="30" name="object 26">
              <a:extLst>
                <a:ext uri="{FF2B5EF4-FFF2-40B4-BE49-F238E27FC236}">
                  <a16:creationId xmlns:a16="http://schemas.microsoft.com/office/drawing/2014/main" id="{4ECA52B8-8A44-4D8A-A134-E044DBD904B9}"/>
                </a:ext>
              </a:extLst>
            </p:cNvPr>
            <p:cNvSpPr/>
            <p:nvPr/>
          </p:nvSpPr>
          <p:spPr>
            <a:xfrm>
              <a:off x="192058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1" name="object 27">
              <a:extLst>
                <a:ext uri="{FF2B5EF4-FFF2-40B4-BE49-F238E27FC236}">
                  <a16:creationId xmlns:a16="http://schemas.microsoft.com/office/drawing/2014/main" id="{4AA0842E-9BBE-4709-89F4-8AD1A94A6A1D}"/>
                </a:ext>
              </a:extLst>
            </p:cNvPr>
            <p:cNvSpPr/>
            <p:nvPr/>
          </p:nvSpPr>
          <p:spPr>
            <a:xfrm>
              <a:off x="2030574"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2" name="object 28">
              <a:extLst>
                <a:ext uri="{FF2B5EF4-FFF2-40B4-BE49-F238E27FC236}">
                  <a16:creationId xmlns:a16="http://schemas.microsoft.com/office/drawing/2014/main" id="{0D478562-BBF6-4BAD-AD81-F7C9F692EBE6}"/>
                </a:ext>
              </a:extLst>
            </p:cNvPr>
            <p:cNvSpPr/>
            <p:nvPr/>
          </p:nvSpPr>
          <p:spPr>
            <a:xfrm>
              <a:off x="214056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3" name="object 29">
              <a:extLst>
                <a:ext uri="{FF2B5EF4-FFF2-40B4-BE49-F238E27FC236}">
                  <a16:creationId xmlns:a16="http://schemas.microsoft.com/office/drawing/2014/main" id="{7E6EB20F-2B12-465D-8F9A-FE68F0082E77}"/>
                </a:ext>
              </a:extLst>
            </p:cNvPr>
            <p:cNvSpPr/>
            <p:nvPr/>
          </p:nvSpPr>
          <p:spPr>
            <a:xfrm>
              <a:off x="225055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4" name="object 30">
              <a:extLst>
                <a:ext uri="{FF2B5EF4-FFF2-40B4-BE49-F238E27FC236}">
                  <a16:creationId xmlns:a16="http://schemas.microsoft.com/office/drawing/2014/main" id="{C3653F81-280C-47D2-815F-E9F07D3E529A}"/>
                </a:ext>
              </a:extLst>
            </p:cNvPr>
            <p:cNvSpPr/>
            <p:nvPr/>
          </p:nvSpPr>
          <p:spPr>
            <a:xfrm>
              <a:off x="236054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5" name="object 31">
              <a:extLst>
                <a:ext uri="{FF2B5EF4-FFF2-40B4-BE49-F238E27FC236}">
                  <a16:creationId xmlns:a16="http://schemas.microsoft.com/office/drawing/2014/main" id="{6F9AD607-6F5C-43C7-86B7-CB43765A45B9}"/>
                </a:ext>
              </a:extLst>
            </p:cNvPr>
            <p:cNvSpPr/>
            <p:nvPr/>
          </p:nvSpPr>
          <p:spPr>
            <a:xfrm>
              <a:off x="24705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6" name="object 32">
              <a:extLst>
                <a:ext uri="{FF2B5EF4-FFF2-40B4-BE49-F238E27FC236}">
                  <a16:creationId xmlns:a16="http://schemas.microsoft.com/office/drawing/2014/main" id="{E61BCDBD-E5BA-42D1-80E7-6309FCD8A8E1}"/>
                </a:ext>
              </a:extLst>
            </p:cNvPr>
            <p:cNvSpPr/>
            <p:nvPr/>
          </p:nvSpPr>
          <p:spPr>
            <a:xfrm>
              <a:off x="258052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7" name="object 33">
              <a:extLst>
                <a:ext uri="{FF2B5EF4-FFF2-40B4-BE49-F238E27FC236}">
                  <a16:creationId xmlns:a16="http://schemas.microsoft.com/office/drawing/2014/main" id="{84A9F188-05E0-4B6A-9561-86F287733008}"/>
                </a:ext>
              </a:extLst>
            </p:cNvPr>
            <p:cNvSpPr/>
            <p:nvPr/>
          </p:nvSpPr>
          <p:spPr>
            <a:xfrm>
              <a:off x="269051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8" name="object 34">
              <a:extLst>
                <a:ext uri="{FF2B5EF4-FFF2-40B4-BE49-F238E27FC236}">
                  <a16:creationId xmlns:a16="http://schemas.microsoft.com/office/drawing/2014/main" id="{B51A0EC5-A806-4098-8180-D6E2216C6D7B}"/>
                </a:ext>
              </a:extLst>
            </p:cNvPr>
            <p:cNvSpPr/>
            <p:nvPr/>
          </p:nvSpPr>
          <p:spPr>
            <a:xfrm>
              <a:off x="280050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39" name="object 35">
              <a:extLst>
                <a:ext uri="{FF2B5EF4-FFF2-40B4-BE49-F238E27FC236}">
                  <a16:creationId xmlns:a16="http://schemas.microsoft.com/office/drawing/2014/main" id="{1A4F888A-2E80-4C5E-9AC9-4D6C4834E8A8}"/>
                </a:ext>
              </a:extLst>
            </p:cNvPr>
            <p:cNvSpPr/>
            <p:nvPr/>
          </p:nvSpPr>
          <p:spPr>
            <a:xfrm>
              <a:off x="291049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0" name="object 36">
              <a:extLst>
                <a:ext uri="{FF2B5EF4-FFF2-40B4-BE49-F238E27FC236}">
                  <a16:creationId xmlns:a16="http://schemas.microsoft.com/office/drawing/2014/main" id="{9766B41A-0F21-4683-BE34-65F05A398C66}"/>
                </a:ext>
              </a:extLst>
            </p:cNvPr>
            <p:cNvSpPr/>
            <p:nvPr/>
          </p:nvSpPr>
          <p:spPr>
            <a:xfrm>
              <a:off x="302048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1" name="object 37">
              <a:extLst>
                <a:ext uri="{FF2B5EF4-FFF2-40B4-BE49-F238E27FC236}">
                  <a16:creationId xmlns:a16="http://schemas.microsoft.com/office/drawing/2014/main" id="{ED0519E9-8D5F-40BD-BA06-7616C9CC5AF8}"/>
                </a:ext>
              </a:extLst>
            </p:cNvPr>
            <p:cNvSpPr/>
            <p:nvPr/>
          </p:nvSpPr>
          <p:spPr>
            <a:xfrm>
              <a:off x="313047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2" name="object 38">
              <a:extLst>
                <a:ext uri="{FF2B5EF4-FFF2-40B4-BE49-F238E27FC236}">
                  <a16:creationId xmlns:a16="http://schemas.microsoft.com/office/drawing/2014/main" id="{DCD0EE77-9DFB-4590-905E-E7DD66F819CB}"/>
                </a:ext>
              </a:extLst>
            </p:cNvPr>
            <p:cNvSpPr/>
            <p:nvPr/>
          </p:nvSpPr>
          <p:spPr>
            <a:xfrm>
              <a:off x="324047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3" name="object 39">
              <a:extLst>
                <a:ext uri="{FF2B5EF4-FFF2-40B4-BE49-F238E27FC236}">
                  <a16:creationId xmlns:a16="http://schemas.microsoft.com/office/drawing/2014/main" id="{FD937B47-314A-4F00-ADF7-F318BFBD7E0E}"/>
                </a:ext>
              </a:extLst>
            </p:cNvPr>
            <p:cNvSpPr/>
            <p:nvPr/>
          </p:nvSpPr>
          <p:spPr>
            <a:xfrm>
              <a:off x="335046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4" name="object 40">
              <a:extLst>
                <a:ext uri="{FF2B5EF4-FFF2-40B4-BE49-F238E27FC236}">
                  <a16:creationId xmlns:a16="http://schemas.microsoft.com/office/drawing/2014/main" id="{0CE6F55C-51E6-4E64-A8DF-5F3364D9906D}"/>
                </a:ext>
              </a:extLst>
            </p:cNvPr>
            <p:cNvSpPr/>
            <p:nvPr/>
          </p:nvSpPr>
          <p:spPr>
            <a:xfrm>
              <a:off x="346045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5" name="object 41">
              <a:extLst>
                <a:ext uri="{FF2B5EF4-FFF2-40B4-BE49-F238E27FC236}">
                  <a16:creationId xmlns:a16="http://schemas.microsoft.com/office/drawing/2014/main" id="{0676806D-6EA1-4A38-888D-E32D27027D62}"/>
                </a:ext>
              </a:extLst>
            </p:cNvPr>
            <p:cNvSpPr/>
            <p:nvPr/>
          </p:nvSpPr>
          <p:spPr>
            <a:xfrm>
              <a:off x="357044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6" name="object 42">
              <a:extLst>
                <a:ext uri="{FF2B5EF4-FFF2-40B4-BE49-F238E27FC236}">
                  <a16:creationId xmlns:a16="http://schemas.microsoft.com/office/drawing/2014/main" id="{5B58F5AA-9221-4E79-8C35-660A032A0501}"/>
                </a:ext>
              </a:extLst>
            </p:cNvPr>
            <p:cNvSpPr/>
            <p:nvPr/>
          </p:nvSpPr>
          <p:spPr>
            <a:xfrm>
              <a:off x="368043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7" name="object 43">
              <a:extLst>
                <a:ext uri="{FF2B5EF4-FFF2-40B4-BE49-F238E27FC236}">
                  <a16:creationId xmlns:a16="http://schemas.microsoft.com/office/drawing/2014/main" id="{766E8E99-78AB-4368-8754-85EBD1427564}"/>
                </a:ext>
              </a:extLst>
            </p:cNvPr>
            <p:cNvSpPr/>
            <p:nvPr/>
          </p:nvSpPr>
          <p:spPr>
            <a:xfrm>
              <a:off x="379042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48" name="object 44">
              <a:extLst>
                <a:ext uri="{FF2B5EF4-FFF2-40B4-BE49-F238E27FC236}">
                  <a16:creationId xmlns:a16="http://schemas.microsoft.com/office/drawing/2014/main" id="{160C91B8-92F1-4A9A-86A1-F980150FAFB8}"/>
                </a:ext>
              </a:extLst>
            </p:cNvPr>
            <p:cNvSpPr/>
            <p:nvPr/>
          </p:nvSpPr>
          <p:spPr>
            <a:xfrm>
              <a:off x="3746004" y="4240628"/>
              <a:ext cx="93345" cy="93980"/>
            </a:xfrm>
            <a:custGeom>
              <a:avLst/>
              <a:gdLst/>
              <a:ahLst/>
              <a:cxnLst/>
              <a:rect l="l" t="t" r="r" b="b"/>
              <a:pathLst>
                <a:path w="93345" h="93979">
                  <a:moveTo>
                    <a:pt x="0" y="0"/>
                  </a:moveTo>
                  <a:lnTo>
                    <a:pt x="92919" y="93627"/>
                  </a:lnTo>
                </a:path>
              </a:pathLst>
            </a:custGeom>
            <a:ln w="12522">
              <a:solidFill>
                <a:srgbClr val="F48282"/>
              </a:solidFill>
            </a:ln>
          </p:spPr>
          <p:txBody>
            <a:bodyPr wrap="square" lIns="0" tIns="0" rIns="0" bIns="0" rtlCol="0"/>
            <a:lstStyle/>
            <a:p>
              <a:endParaRPr/>
            </a:p>
          </p:txBody>
        </p:sp>
        <p:sp>
          <p:nvSpPr>
            <p:cNvPr id="49" name="object 45">
              <a:extLst>
                <a:ext uri="{FF2B5EF4-FFF2-40B4-BE49-F238E27FC236}">
                  <a16:creationId xmlns:a16="http://schemas.microsoft.com/office/drawing/2014/main" id="{080960D9-5B70-4E3E-83DA-E13A73F520F8}"/>
                </a:ext>
              </a:extLst>
            </p:cNvPr>
            <p:cNvSpPr/>
            <p:nvPr/>
          </p:nvSpPr>
          <p:spPr>
            <a:xfrm>
              <a:off x="378696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0" name="object 46">
              <a:extLst>
                <a:ext uri="{FF2B5EF4-FFF2-40B4-BE49-F238E27FC236}">
                  <a16:creationId xmlns:a16="http://schemas.microsoft.com/office/drawing/2014/main" id="{7D01185E-D758-49B6-881A-9BF870BB5A3A}"/>
                </a:ext>
              </a:extLst>
            </p:cNvPr>
            <p:cNvSpPr/>
            <p:nvPr/>
          </p:nvSpPr>
          <p:spPr>
            <a:xfrm>
              <a:off x="389696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1" name="object 47">
              <a:extLst>
                <a:ext uri="{FF2B5EF4-FFF2-40B4-BE49-F238E27FC236}">
                  <a16:creationId xmlns:a16="http://schemas.microsoft.com/office/drawing/2014/main" id="{115FC4A7-E5D7-48A3-BE9A-B5DD491A1EA5}"/>
                </a:ext>
              </a:extLst>
            </p:cNvPr>
            <p:cNvSpPr/>
            <p:nvPr/>
          </p:nvSpPr>
          <p:spPr>
            <a:xfrm>
              <a:off x="400694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2" name="object 48">
              <a:extLst>
                <a:ext uri="{FF2B5EF4-FFF2-40B4-BE49-F238E27FC236}">
                  <a16:creationId xmlns:a16="http://schemas.microsoft.com/office/drawing/2014/main" id="{C4DECDA4-C6A6-4B08-AC18-00FFEFEB3713}"/>
                </a:ext>
              </a:extLst>
            </p:cNvPr>
            <p:cNvSpPr/>
            <p:nvPr/>
          </p:nvSpPr>
          <p:spPr>
            <a:xfrm>
              <a:off x="411693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3" name="object 49">
              <a:extLst>
                <a:ext uri="{FF2B5EF4-FFF2-40B4-BE49-F238E27FC236}">
                  <a16:creationId xmlns:a16="http://schemas.microsoft.com/office/drawing/2014/main" id="{45A104C1-E2AE-4F16-80E1-87D9B9981E75}"/>
                </a:ext>
              </a:extLst>
            </p:cNvPr>
            <p:cNvSpPr/>
            <p:nvPr/>
          </p:nvSpPr>
          <p:spPr>
            <a:xfrm>
              <a:off x="422692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4" name="object 50">
              <a:extLst>
                <a:ext uri="{FF2B5EF4-FFF2-40B4-BE49-F238E27FC236}">
                  <a16:creationId xmlns:a16="http://schemas.microsoft.com/office/drawing/2014/main" id="{D2029A2D-F2F3-482C-B80E-FC4781899397}"/>
                </a:ext>
              </a:extLst>
            </p:cNvPr>
            <p:cNvSpPr/>
            <p:nvPr/>
          </p:nvSpPr>
          <p:spPr>
            <a:xfrm>
              <a:off x="433692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5" name="object 51">
              <a:extLst>
                <a:ext uri="{FF2B5EF4-FFF2-40B4-BE49-F238E27FC236}">
                  <a16:creationId xmlns:a16="http://schemas.microsoft.com/office/drawing/2014/main" id="{3BEDD483-421F-4AC4-8BFF-A26231B44389}"/>
                </a:ext>
              </a:extLst>
            </p:cNvPr>
            <p:cNvSpPr/>
            <p:nvPr/>
          </p:nvSpPr>
          <p:spPr>
            <a:xfrm>
              <a:off x="4446913"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6" name="object 52">
              <a:extLst>
                <a:ext uri="{FF2B5EF4-FFF2-40B4-BE49-F238E27FC236}">
                  <a16:creationId xmlns:a16="http://schemas.microsoft.com/office/drawing/2014/main" id="{722F19BD-4BBF-4E64-98DA-154694DB9249}"/>
                </a:ext>
              </a:extLst>
            </p:cNvPr>
            <p:cNvSpPr/>
            <p:nvPr/>
          </p:nvSpPr>
          <p:spPr>
            <a:xfrm>
              <a:off x="4556900"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7" name="object 53">
              <a:extLst>
                <a:ext uri="{FF2B5EF4-FFF2-40B4-BE49-F238E27FC236}">
                  <a16:creationId xmlns:a16="http://schemas.microsoft.com/office/drawing/2014/main" id="{B8D516C1-1513-4E47-BE41-C02506399E96}"/>
                </a:ext>
              </a:extLst>
            </p:cNvPr>
            <p:cNvSpPr/>
            <p:nvPr/>
          </p:nvSpPr>
          <p:spPr>
            <a:xfrm>
              <a:off x="4666894"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8" name="object 54">
              <a:extLst>
                <a:ext uri="{FF2B5EF4-FFF2-40B4-BE49-F238E27FC236}">
                  <a16:creationId xmlns:a16="http://schemas.microsoft.com/office/drawing/2014/main" id="{151E721D-2621-4A98-A6DF-C2F0A648ECFF}"/>
                </a:ext>
              </a:extLst>
            </p:cNvPr>
            <p:cNvSpPr/>
            <p:nvPr/>
          </p:nvSpPr>
          <p:spPr>
            <a:xfrm>
              <a:off x="4776881"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59" name="object 55">
              <a:extLst>
                <a:ext uri="{FF2B5EF4-FFF2-40B4-BE49-F238E27FC236}">
                  <a16:creationId xmlns:a16="http://schemas.microsoft.com/office/drawing/2014/main" id="{134B7617-4B3B-46F7-B755-B17448DC2F47}"/>
                </a:ext>
              </a:extLst>
            </p:cNvPr>
            <p:cNvSpPr/>
            <p:nvPr/>
          </p:nvSpPr>
          <p:spPr>
            <a:xfrm>
              <a:off x="4886872"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0" name="object 56">
              <a:extLst>
                <a:ext uri="{FF2B5EF4-FFF2-40B4-BE49-F238E27FC236}">
                  <a16:creationId xmlns:a16="http://schemas.microsoft.com/office/drawing/2014/main" id="{8341C942-2384-4A9E-A7DC-D7613F5A23CA}"/>
                </a:ext>
              </a:extLst>
            </p:cNvPr>
            <p:cNvSpPr/>
            <p:nvPr/>
          </p:nvSpPr>
          <p:spPr>
            <a:xfrm>
              <a:off x="499686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1" name="object 57">
              <a:extLst>
                <a:ext uri="{FF2B5EF4-FFF2-40B4-BE49-F238E27FC236}">
                  <a16:creationId xmlns:a16="http://schemas.microsoft.com/office/drawing/2014/main" id="{F9E400F1-158E-4C8F-9F3F-2D69A9D04BAA}"/>
                </a:ext>
              </a:extLst>
            </p:cNvPr>
            <p:cNvSpPr/>
            <p:nvPr/>
          </p:nvSpPr>
          <p:spPr>
            <a:xfrm>
              <a:off x="5106857"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2" name="object 58">
              <a:extLst>
                <a:ext uri="{FF2B5EF4-FFF2-40B4-BE49-F238E27FC236}">
                  <a16:creationId xmlns:a16="http://schemas.microsoft.com/office/drawing/2014/main" id="{261C4E40-44CB-4479-A722-6773A4E7EDAF}"/>
                </a:ext>
              </a:extLst>
            </p:cNvPr>
            <p:cNvSpPr/>
            <p:nvPr/>
          </p:nvSpPr>
          <p:spPr>
            <a:xfrm>
              <a:off x="521684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3" name="object 59">
              <a:extLst>
                <a:ext uri="{FF2B5EF4-FFF2-40B4-BE49-F238E27FC236}">
                  <a16:creationId xmlns:a16="http://schemas.microsoft.com/office/drawing/2014/main" id="{FC4D14BF-6BF3-46B1-8825-B4FBD0A238F4}"/>
                </a:ext>
              </a:extLst>
            </p:cNvPr>
            <p:cNvSpPr/>
            <p:nvPr/>
          </p:nvSpPr>
          <p:spPr>
            <a:xfrm>
              <a:off x="532683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4" name="object 60">
              <a:extLst>
                <a:ext uri="{FF2B5EF4-FFF2-40B4-BE49-F238E27FC236}">
                  <a16:creationId xmlns:a16="http://schemas.microsoft.com/office/drawing/2014/main" id="{69BEC2EF-65B9-4D09-B4AA-8B1F98E9A553}"/>
                </a:ext>
              </a:extLst>
            </p:cNvPr>
            <p:cNvSpPr/>
            <p:nvPr/>
          </p:nvSpPr>
          <p:spPr>
            <a:xfrm>
              <a:off x="543682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5" name="object 61">
              <a:extLst>
                <a:ext uri="{FF2B5EF4-FFF2-40B4-BE49-F238E27FC236}">
                  <a16:creationId xmlns:a16="http://schemas.microsoft.com/office/drawing/2014/main" id="{3DE5A44D-B102-419A-A910-43475AAC4590}"/>
                </a:ext>
              </a:extLst>
            </p:cNvPr>
            <p:cNvSpPr/>
            <p:nvPr/>
          </p:nvSpPr>
          <p:spPr>
            <a:xfrm>
              <a:off x="554681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6" name="object 62">
              <a:extLst>
                <a:ext uri="{FF2B5EF4-FFF2-40B4-BE49-F238E27FC236}">
                  <a16:creationId xmlns:a16="http://schemas.microsoft.com/office/drawing/2014/main" id="{54494B62-4AB4-40E0-A292-929144AEAB3D}"/>
                </a:ext>
              </a:extLst>
            </p:cNvPr>
            <p:cNvSpPr/>
            <p:nvPr/>
          </p:nvSpPr>
          <p:spPr>
            <a:xfrm>
              <a:off x="565680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7" name="object 63">
              <a:extLst>
                <a:ext uri="{FF2B5EF4-FFF2-40B4-BE49-F238E27FC236}">
                  <a16:creationId xmlns:a16="http://schemas.microsoft.com/office/drawing/2014/main" id="{D39F5CAC-1AEB-4EF7-848B-8BB66AFBAA92}"/>
                </a:ext>
              </a:extLst>
            </p:cNvPr>
            <p:cNvSpPr/>
            <p:nvPr/>
          </p:nvSpPr>
          <p:spPr>
            <a:xfrm>
              <a:off x="5728652" y="4240637"/>
              <a:ext cx="93345" cy="93980"/>
            </a:xfrm>
            <a:custGeom>
              <a:avLst/>
              <a:gdLst/>
              <a:ahLst/>
              <a:cxnLst/>
              <a:rect l="l" t="t" r="r" b="b"/>
              <a:pathLst>
                <a:path w="93345" h="93979">
                  <a:moveTo>
                    <a:pt x="0" y="0"/>
                  </a:moveTo>
                  <a:lnTo>
                    <a:pt x="92910" y="93618"/>
                  </a:lnTo>
                </a:path>
              </a:pathLst>
            </a:custGeom>
            <a:ln w="12522">
              <a:solidFill>
                <a:srgbClr val="F48282"/>
              </a:solidFill>
            </a:ln>
          </p:spPr>
          <p:txBody>
            <a:bodyPr wrap="square" lIns="0" tIns="0" rIns="0" bIns="0" rtlCol="0"/>
            <a:lstStyle/>
            <a:p>
              <a:endParaRPr/>
            </a:p>
          </p:txBody>
        </p:sp>
        <p:sp>
          <p:nvSpPr>
            <p:cNvPr id="68" name="object 64">
              <a:extLst>
                <a:ext uri="{FF2B5EF4-FFF2-40B4-BE49-F238E27FC236}">
                  <a16:creationId xmlns:a16="http://schemas.microsoft.com/office/drawing/2014/main" id="{80EFBDA0-E20C-45DA-BA94-7343CE251B6F}"/>
                </a:ext>
              </a:extLst>
            </p:cNvPr>
            <p:cNvSpPr/>
            <p:nvPr/>
          </p:nvSpPr>
          <p:spPr>
            <a:xfrm>
              <a:off x="576960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69" name="object 65">
              <a:extLst>
                <a:ext uri="{FF2B5EF4-FFF2-40B4-BE49-F238E27FC236}">
                  <a16:creationId xmlns:a16="http://schemas.microsoft.com/office/drawing/2014/main" id="{9AE8317B-E5F5-46DA-BBFB-A16F218F60EC}"/>
                </a:ext>
              </a:extLst>
            </p:cNvPr>
            <p:cNvSpPr/>
            <p:nvPr/>
          </p:nvSpPr>
          <p:spPr>
            <a:xfrm>
              <a:off x="5879598"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0" name="object 66">
              <a:extLst>
                <a:ext uri="{FF2B5EF4-FFF2-40B4-BE49-F238E27FC236}">
                  <a16:creationId xmlns:a16="http://schemas.microsoft.com/office/drawing/2014/main" id="{01389D47-58D8-4E4B-BC79-D9B856D2BB99}"/>
                </a:ext>
              </a:extLst>
            </p:cNvPr>
            <p:cNvSpPr/>
            <p:nvPr/>
          </p:nvSpPr>
          <p:spPr>
            <a:xfrm>
              <a:off x="598958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1" name="object 67">
              <a:extLst>
                <a:ext uri="{FF2B5EF4-FFF2-40B4-BE49-F238E27FC236}">
                  <a16:creationId xmlns:a16="http://schemas.microsoft.com/office/drawing/2014/main" id="{D0DEABE4-703D-4B05-A358-064A0D62745C}"/>
                </a:ext>
              </a:extLst>
            </p:cNvPr>
            <p:cNvSpPr/>
            <p:nvPr/>
          </p:nvSpPr>
          <p:spPr>
            <a:xfrm>
              <a:off x="6099576"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2" name="object 68">
              <a:extLst>
                <a:ext uri="{FF2B5EF4-FFF2-40B4-BE49-F238E27FC236}">
                  <a16:creationId xmlns:a16="http://schemas.microsoft.com/office/drawing/2014/main" id="{8BE92438-3160-4A3F-A017-1510FEDA6BA8}"/>
                </a:ext>
              </a:extLst>
            </p:cNvPr>
            <p:cNvSpPr/>
            <p:nvPr/>
          </p:nvSpPr>
          <p:spPr>
            <a:xfrm>
              <a:off x="6209565"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3" name="object 69">
              <a:extLst>
                <a:ext uri="{FF2B5EF4-FFF2-40B4-BE49-F238E27FC236}">
                  <a16:creationId xmlns:a16="http://schemas.microsoft.com/office/drawing/2014/main" id="{E62BCAB7-3CFC-4B11-AA5B-EF1B48B467EB}"/>
                </a:ext>
              </a:extLst>
            </p:cNvPr>
            <p:cNvSpPr/>
            <p:nvPr/>
          </p:nvSpPr>
          <p:spPr>
            <a:xfrm>
              <a:off x="6319559" y="4171073"/>
              <a:ext cx="162560" cy="163195"/>
            </a:xfrm>
            <a:custGeom>
              <a:avLst/>
              <a:gdLst/>
              <a:ahLst/>
              <a:cxnLst/>
              <a:rect l="l" t="t" r="r" b="b"/>
              <a:pathLst>
                <a:path w="162560" h="163195">
                  <a:moveTo>
                    <a:pt x="0" y="0"/>
                  </a:moveTo>
                  <a:lnTo>
                    <a:pt x="161947" y="163182"/>
                  </a:lnTo>
                </a:path>
              </a:pathLst>
            </a:custGeom>
            <a:ln w="12522">
              <a:solidFill>
                <a:srgbClr val="F48282"/>
              </a:solidFill>
            </a:ln>
          </p:spPr>
          <p:txBody>
            <a:bodyPr wrap="square" lIns="0" tIns="0" rIns="0" bIns="0" rtlCol="0"/>
            <a:lstStyle/>
            <a:p>
              <a:endParaRPr/>
            </a:p>
          </p:txBody>
        </p:sp>
        <p:sp>
          <p:nvSpPr>
            <p:cNvPr id="74" name="object 70">
              <a:extLst>
                <a:ext uri="{FF2B5EF4-FFF2-40B4-BE49-F238E27FC236}">
                  <a16:creationId xmlns:a16="http://schemas.microsoft.com/office/drawing/2014/main" id="{592EEC9E-A7E2-482C-B256-952370D3463E}"/>
                </a:ext>
              </a:extLst>
            </p:cNvPr>
            <p:cNvSpPr/>
            <p:nvPr/>
          </p:nvSpPr>
          <p:spPr>
            <a:xfrm>
              <a:off x="6429552"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5" name="object 71">
              <a:extLst>
                <a:ext uri="{FF2B5EF4-FFF2-40B4-BE49-F238E27FC236}">
                  <a16:creationId xmlns:a16="http://schemas.microsoft.com/office/drawing/2014/main" id="{8D3FD5F2-DC8F-414F-AF8B-B7405DA1FB18}"/>
                </a:ext>
              </a:extLst>
            </p:cNvPr>
            <p:cNvSpPr/>
            <p:nvPr/>
          </p:nvSpPr>
          <p:spPr>
            <a:xfrm>
              <a:off x="6539539"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6" name="object 72">
              <a:extLst>
                <a:ext uri="{FF2B5EF4-FFF2-40B4-BE49-F238E27FC236}">
                  <a16:creationId xmlns:a16="http://schemas.microsoft.com/office/drawing/2014/main" id="{0F3DDCBC-9D17-45A1-90C9-7DEABD2743C5}"/>
                </a:ext>
              </a:extLst>
            </p:cNvPr>
            <p:cNvSpPr/>
            <p:nvPr/>
          </p:nvSpPr>
          <p:spPr>
            <a:xfrm>
              <a:off x="664953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7" name="object 73">
              <a:extLst>
                <a:ext uri="{FF2B5EF4-FFF2-40B4-BE49-F238E27FC236}">
                  <a16:creationId xmlns:a16="http://schemas.microsoft.com/office/drawing/2014/main" id="{720AC54F-9051-4A87-A7F3-E19541C9C617}"/>
                </a:ext>
              </a:extLst>
            </p:cNvPr>
            <p:cNvSpPr/>
            <p:nvPr/>
          </p:nvSpPr>
          <p:spPr>
            <a:xfrm>
              <a:off x="6759520"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8" name="object 74">
              <a:extLst>
                <a:ext uri="{FF2B5EF4-FFF2-40B4-BE49-F238E27FC236}">
                  <a16:creationId xmlns:a16="http://schemas.microsoft.com/office/drawing/2014/main" id="{9EEC7F83-FA5B-4AE4-91C9-7BB6281BCF05}"/>
                </a:ext>
              </a:extLst>
            </p:cNvPr>
            <p:cNvSpPr/>
            <p:nvPr/>
          </p:nvSpPr>
          <p:spPr>
            <a:xfrm>
              <a:off x="6869509"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79" name="object 75">
              <a:extLst>
                <a:ext uri="{FF2B5EF4-FFF2-40B4-BE49-F238E27FC236}">
                  <a16:creationId xmlns:a16="http://schemas.microsoft.com/office/drawing/2014/main" id="{FA15AAEB-0E02-4ACD-88F8-0E287265FC60}"/>
                </a:ext>
              </a:extLst>
            </p:cNvPr>
            <p:cNvSpPr/>
            <p:nvPr/>
          </p:nvSpPr>
          <p:spPr>
            <a:xfrm>
              <a:off x="697950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0" name="object 76">
              <a:extLst>
                <a:ext uri="{FF2B5EF4-FFF2-40B4-BE49-F238E27FC236}">
                  <a16:creationId xmlns:a16="http://schemas.microsoft.com/office/drawing/2014/main" id="{3E634A6D-CFBF-4948-BD85-DB5C0BFD9E15}"/>
                </a:ext>
              </a:extLst>
            </p:cNvPr>
            <p:cNvSpPr/>
            <p:nvPr/>
          </p:nvSpPr>
          <p:spPr>
            <a:xfrm>
              <a:off x="7089496"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1" name="object 77">
              <a:extLst>
                <a:ext uri="{FF2B5EF4-FFF2-40B4-BE49-F238E27FC236}">
                  <a16:creationId xmlns:a16="http://schemas.microsoft.com/office/drawing/2014/main" id="{B1C2D7B6-E300-4B4F-8704-6C04976344FD}"/>
                </a:ext>
              </a:extLst>
            </p:cNvPr>
            <p:cNvSpPr/>
            <p:nvPr/>
          </p:nvSpPr>
          <p:spPr>
            <a:xfrm>
              <a:off x="7199487"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2" name="object 78">
              <a:extLst>
                <a:ext uri="{FF2B5EF4-FFF2-40B4-BE49-F238E27FC236}">
                  <a16:creationId xmlns:a16="http://schemas.microsoft.com/office/drawing/2014/main" id="{6A9FFEA0-0746-415F-8B32-510A01D0C1B4}"/>
                </a:ext>
              </a:extLst>
            </p:cNvPr>
            <p:cNvSpPr/>
            <p:nvPr/>
          </p:nvSpPr>
          <p:spPr>
            <a:xfrm>
              <a:off x="7309474"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3" name="object 79">
              <a:extLst>
                <a:ext uri="{FF2B5EF4-FFF2-40B4-BE49-F238E27FC236}">
                  <a16:creationId xmlns:a16="http://schemas.microsoft.com/office/drawing/2014/main" id="{789ED148-46BB-48DE-97A2-836CB91A4681}"/>
                </a:ext>
              </a:extLst>
            </p:cNvPr>
            <p:cNvSpPr/>
            <p:nvPr/>
          </p:nvSpPr>
          <p:spPr>
            <a:xfrm>
              <a:off x="7419463"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4" name="object 80">
              <a:extLst>
                <a:ext uri="{FF2B5EF4-FFF2-40B4-BE49-F238E27FC236}">
                  <a16:creationId xmlns:a16="http://schemas.microsoft.com/office/drawing/2014/main" id="{7654A256-BD33-42C2-9773-37903B1980D7}"/>
                </a:ext>
              </a:extLst>
            </p:cNvPr>
            <p:cNvSpPr/>
            <p:nvPr/>
          </p:nvSpPr>
          <p:spPr>
            <a:xfrm>
              <a:off x="7529458"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sp>
          <p:nvSpPr>
            <p:cNvPr id="85" name="object 81">
              <a:extLst>
                <a:ext uri="{FF2B5EF4-FFF2-40B4-BE49-F238E27FC236}">
                  <a16:creationId xmlns:a16="http://schemas.microsoft.com/office/drawing/2014/main" id="{F9E5D2E2-E695-42A0-8AD5-05D3233E11CA}"/>
                </a:ext>
              </a:extLst>
            </p:cNvPr>
            <p:cNvSpPr/>
            <p:nvPr/>
          </p:nvSpPr>
          <p:spPr>
            <a:xfrm>
              <a:off x="7639445" y="4171073"/>
              <a:ext cx="162560" cy="163195"/>
            </a:xfrm>
            <a:custGeom>
              <a:avLst/>
              <a:gdLst/>
              <a:ahLst/>
              <a:cxnLst/>
              <a:rect l="l" t="t" r="r" b="b"/>
              <a:pathLst>
                <a:path w="162559" h="163195">
                  <a:moveTo>
                    <a:pt x="0" y="0"/>
                  </a:moveTo>
                  <a:lnTo>
                    <a:pt x="161947" y="163182"/>
                  </a:lnTo>
                </a:path>
              </a:pathLst>
            </a:custGeom>
            <a:ln w="12522">
              <a:solidFill>
                <a:srgbClr val="F48282"/>
              </a:solidFill>
            </a:ln>
          </p:spPr>
          <p:txBody>
            <a:bodyPr wrap="square" lIns="0" tIns="0" rIns="0" bIns="0" rtlCol="0"/>
            <a:lstStyle/>
            <a:p>
              <a:endParaRPr/>
            </a:p>
          </p:txBody>
        </p:sp>
      </p:grpSp>
      <p:pic>
        <p:nvPicPr>
          <p:cNvPr id="86" name="object 103">
            <a:extLst>
              <a:ext uri="{FF2B5EF4-FFF2-40B4-BE49-F238E27FC236}">
                <a16:creationId xmlns:a16="http://schemas.microsoft.com/office/drawing/2014/main" id="{8EBFF647-3374-4F3A-A5A1-228CEA0F516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287000" y="6501384"/>
            <a:ext cx="1255398" cy="229463"/>
          </a:xfrm>
          <a:prstGeom prst="rect">
            <a:avLst/>
          </a:prstGeom>
        </p:spPr>
      </p:pic>
      <p:grpSp>
        <p:nvGrpSpPr>
          <p:cNvPr id="89" name="Group 88">
            <a:extLst>
              <a:ext uri="{FF2B5EF4-FFF2-40B4-BE49-F238E27FC236}">
                <a16:creationId xmlns:a16="http://schemas.microsoft.com/office/drawing/2014/main" id="{C090B765-F4B5-4EF9-9CA5-8D8F03C2FA9D}"/>
              </a:ext>
            </a:extLst>
          </p:cNvPr>
          <p:cNvGrpSpPr/>
          <p:nvPr/>
        </p:nvGrpSpPr>
        <p:grpSpPr>
          <a:xfrm>
            <a:off x="584457" y="1311447"/>
            <a:ext cx="2345501" cy="2936008"/>
            <a:chOff x="1477811" y="1857502"/>
            <a:chExt cx="3269395" cy="4092502"/>
          </a:xfrm>
        </p:grpSpPr>
        <p:sp>
          <p:nvSpPr>
            <p:cNvPr id="90" name="Rectangle 118">
              <a:extLst>
                <a:ext uri="{FF2B5EF4-FFF2-40B4-BE49-F238E27FC236}">
                  <a16:creationId xmlns:a16="http://schemas.microsoft.com/office/drawing/2014/main" id="{33F40EBD-1F39-4D2C-9F71-151A790C5253}"/>
                </a:ext>
              </a:extLst>
            </p:cNvPr>
            <p:cNvSpPr/>
            <p:nvPr/>
          </p:nvSpPr>
          <p:spPr>
            <a:xfrm>
              <a:off x="1712218" y="2060514"/>
              <a:ext cx="3028437" cy="3889490"/>
            </a:xfrm>
            <a:custGeom>
              <a:avLst/>
              <a:gdLst>
                <a:gd name="connsiteX0" fmla="*/ 0 w 1702079"/>
                <a:gd name="connsiteY0" fmla="*/ 0 h 1928193"/>
                <a:gd name="connsiteX1" fmla="*/ 1702079 w 1702079"/>
                <a:gd name="connsiteY1" fmla="*/ 0 h 1928193"/>
                <a:gd name="connsiteX2" fmla="*/ 1702079 w 1702079"/>
                <a:gd name="connsiteY2" fmla="*/ 1928193 h 1928193"/>
                <a:gd name="connsiteX3" fmla="*/ 0 w 1702079"/>
                <a:gd name="connsiteY3" fmla="*/ 1928193 h 1928193"/>
                <a:gd name="connsiteX4" fmla="*/ 0 w 1702079"/>
                <a:gd name="connsiteY4" fmla="*/ 0 h 1928193"/>
                <a:gd name="connsiteX0" fmla="*/ 0 w 1702079"/>
                <a:gd name="connsiteY0" fmla="*/ 0 h 1928193"/>
                <a:gd name="connsiteX1" fmla="*/ 131702 w 1702079"/>
                <a:gd name="connsiteY1" fmla="*/ 4143 h 1928193"/>
                <a:gd name="connsiteX2" fmla="*/ 1702079 w 1702079"/>
                <a:gd name="connsiteY2" fmla="*/ 0 h 1928193"/>
                <a:gd name="connsiteX3" fmla="*/ 1702079 w 1702079"/>
                <a:gd name="connsiteY3" fmla="*/ 1928193 h 1928193"/>
                <a:gd name="connsiteX4" fmla="*/ 0 w 1702079"/>
                <a:gd name="connsiteY4" fmla="*/ 1928193 h 1928193"/>
                <a:gd name="connsiteX5" fmla="*/ 0 w 1702079"/>
                <a:gd name="connsiteY5" fmla="*/ 0 h 1928193"/>
                <a:gd name="connsiteX0" fmla="*/ 5458 w 1707537"/>
                <a:gd name="connsiteY0" fmla="*/ 0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 name="connsiteX6" fmla="*/ 5458 w 1707537"/>
                <a:gd name="connsiteY6" fmla="*/ 0 h 1928193"/>
                <a:gd name="connsiteX0" fmla="*/ 0 w 1942109"/>
                <a:gd name="connsiteY0" fmla="*/ 0 h 2213943"/>
                <a:gd name="connsiteX1" fmla="*/ 371732 w 1942109"/>
                <a:gd name="connsiteY1" fmla="*/ 289893 h 2213943"/>
                <a:gd name="connsiteX2" fmla="*/ 1942109 w 1942109"/>
                <a:gd name="connsiteY2" fmla="*/ 285750 h 2213943"/>
                <a:gd name="connsiteX3" fmla="*/ 1942109 w 1942109"/>
                <a:gd name="connsiteY3" fmla="*/ 2213943 h 2213943"/>
                <a:gd name="connsiteX4" fmla="*/ 240030 w 1942109"/>
                <a:gd name="connsiteY4" fmla="*/ 2213943 h 2213943"/>
                <a:gd name="connsiteX5" fmla="*/ 234572 w 1942109"/>
                <a:gd name="connsiteY5" fmla="*/ 427053 h 2213943"/>
                <a:gd name="connsiteX6" fmla="*/ 0 w 1942109"/>
                <a:gd name="connsiteY6" fmla="*/ 0 h 2213943"/>
                <a:gd name="connsiteX0" fmla="*/ 0 w 1707537"/>
                <a:gd name="connsiteY0" fmla="*/ 141303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37" h="1928193">
                  <a:moveTo>
                    <a:pt x="0" y="141303"/>
                  </a:moveTo>
                  <a:lnTo>
                    <a:pt x="137160" y="4143"/>
                  </a:lnTo>
                  <a:lnTo>
                    <a:pt x="1707537" y="0"/>
                  </a:lnTo>
                  <a:lnTo>
                    <a:pt x="1707537" y="1928193"/>
                  </a:lnTo>
                  <a:lnTo>
                    <a:pt x="5458" y="1928193"/>
                  </a:lnTo>
                  <a:cubicBezTo>
                    <a:pt x="3639" y="1332563"/>
                    <a:pt x="1819" y="736933"/>
                    <a:pt x="0" y="14130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1" name="object 86">
              <a:extLst>
                <a:ext uri="{FF2B5EF4-FFF2-40B4-BE49-F238E27FC236}">
                  <a16:creationId xmlns:a16="http://schemas.microsoft.com/office/drawing/2014/main" id="{45440BB0-DDA9-4BC4-8F5B-51DB842F43F9}"/>
                </a:ext>
              </a:extLst>
            </p:cNvPr>
            <p:cNvSpPr/>
            <p:nvPr/>
          </p:nvSpPr>
          <p:spPr>
            <a:xfrm>
              <a:off x="1477818" y="2552402"/>
              <a:ext cx="0" cy="2578374"/>
            </a:xfrm>
            <a:custGeom>
              <a:avLst/>
              <a:gdLst/>
              <a:ahLst/>
              <a:cxnLst/>
              <a:rect l="l" t="t" r="r" b="b"/>
              <a:pathLst>
                <a:path h="1849754">
                  <a:moveTo>
                    <a:pt x="0" y="0"/>
                  </a:moveTo>
                  <a:lnTo>
                    <a:pt x="0" y="1849259"/>
                  </a:lnTo>
                </a:path>
              </a:pathLst>
            </a:custGeom>
            <a:ln w="76200">
              <a:solidFill>
                <a:srgbClr val="B5D335"/>
              </a:solidFill>
              <a:prstDash val="lgDash"/>
            </a:ln>
          </p:spPr>
          <p:txBody>
            <a:bodyPr wrap="square" lIns="0" tIns="0" rIns="0" bIns="0" rtlCol="0"/>
            <a:lstStyle/>
            <a:p>
              <a:endParaRPr/>
            </a:p>
          </p:txBody>
        </p:sp>
        <p:sp>
          <p:nvSpPr>
            <p:cNvPr id="92" name="object 88">
              <a:extLst>
                <a:ext uri="{FF2B5EF4-FFF2-40B4-BE49-F238E27FC236}">
                  <a16:creationId xmlns:a16="http://schemas.microsoft.com/office/drawing/2014/main" id="{45B0DC04-233E-4275-9366-CDD4E4349965}"/>
                </a:ext>
              </a:extLst>
            </p:cNvPr>
            <p:cNvSpPr/>
            <p:nvPr/>
          </p:nvSpPr>
          <p:spPr>
            <a:xfrm>
              <a:off x="2066925" y="1857502"/>
              <a:ext cx="2055264" cy="0"/>
            </a:xfrm>
            <a:custGeom>
              <a:avLst/>
              <a:gdLst/>
              <a:ahLst/>
              <a:cxnLst/>
              <a:rect l="l" t="t" r="r" b="b"/>
              <a:pathLst>
                <a:path w="1474470">
                  <a:moveTo>
                    <a:pt x="1474254" y="0"/>
                  </a:moveTo>
                  <a:lnTo>
                    <a:pt x="0" y="0"/>
                  </a:lnTo>
                </a:path>
              </a:pathLst>
            </a:custGeom>
            <a:ln w="76200">
              <a:solidFill>
                <a:srgbClr val="B5D335"/>
              </a:solidFill>
              <a:prstDash val="lgDash"/>
            </a:ln>
          </p:spPr>
          <p:txBody>
            <a:bodyPr wrap="square" lIns="0" tIns="0" rIns="0" bIns="0" rtlCol="0"/>
            <a:lstStyle/>
            <a:p>
              <a:endParaRPr/>
            </a:p>
          </p:txBody>
        </p:sp>
        <p:sp>
          <p:nvSpPr>
            <p:cNvPr id="93" name="object 89">
              <a:extLst>
                <a:ext uri="{FF2B5EF4-FFF2-40B4-BE49-F238E27FC236}">
                  <a16:creationId xmlns:a16="http://schemas.microsoft.com/office/drawing/2014/main" id="{EFD06E72-85B5-4EC2-87BB-EE4FC5D11C9A}"/>
                </a:ext>
              </a:extLst>
            </p:cNvPr>
            <p:cNvSpPr/>
            <p:nvPr/>
          </p:nvSpPr>
          <p:spPr>
            <a:xfrm>
              <a:off x="1477811" y="1857506"/>
              <a:ext cx="3023593" cy="3541392"/>
            </a:xfrm>
            <a:custGeom>
              <a:avLst/>
              <a:gdLst/>
              <a:ahLst/>
              <a:cxnLst/>
              <a:rect l="l" t="t" r="r" b="b"/>
              <a:pathLst>
                <a:path w="2169159" h="2540635">
                  <a:moveTo>
                    <a:pt x="70624" y="157975"/>
                  </a:moveTo>
                  <a:lnTo>
                    <a:pt x="0" y="228600"/>
                  </a:lnTo>
                  <a:lnTo>
                    <a:pt x="0" y="343966"/>
                  </a:lnTo>
                </a:path>
                <a:path w="2169159" h="2540635">
                  <a:moveTo>
                    <a:pt x="0" y="2425052"/>
                  </a:moveTo>
                  <a:lnTo>
                    <a:pt x="0" y="2540431"/>
                  </a:lnTo>
                  <a:lnTo>
                    <a:pt x="109423" y="2540431"/>
                  </a:lnTo>
                </a:path>
                <a:path w="2169159" h="2540635">
                  <a:moveTo>
                    <a:pt x="2168880" y="109778"/>
                  </a:moveTo>
                  <a:lnTo>
                    <a:pt x="2168880" y="0"/>
                  </a:lnTo>
                  <a:lnTo>
                    <a:pt x="2052815" y="0"/>
                  </a:lnTo>
                </a:path>
                <a:path w="2169159" h="2540635">
                  <a:moveTo>
                    <a:pt x="344665" y="0"/>
                  </a:moveTo>
                  <a:lnTo>
                    <a:pt x="228599" y="0"/>
                  </a:lnTo>
                  <a:lnTo>
                    <a:pt x="157987" y="70612"/>
                  </a:lnTo>
                </a:path>
              </a:pathLst>
            </a:custGeom>
            <a:ln w="76200">
              <a:solidFill>
                <a:srgbClr val="B5D335"/>
              </a:solidFill>
            </a:ln>
          </p:spPr>
          <p:txBody>
            <a:bodyPr wrap="square" lIns="0" tIns="0" rIns="0" bIns="0" rtlCol="0"/>
            <a:lstStyle/>
            <a:p>
              <a:endParaRPr/>
            </a:p>
          </p:txBody>
        </p:sp>
        <p:sp>
          <p:nvSpPr>
            <p:cNvPr id="94" name="object 98">
              <a:extLst>
                <a:ext uri="{FF2B5EF4-FFF2-40B4-BE49-F238E27FC236}">
                  <a16:creationId xmlns:a16="http://schemas.microsoft.com/office/drawing/2014/main" id="{DEE1E6C4-BC48-4350-A044-640C791118AE}"/>
                </a:ext>
              </a:extLst>
            </p:cNvPr>
            <p:cNvSpPr txBox="1"/>
            <p:nvPr/>
          </p:nvSpPr>
          <p:spPr>
            <a:xfrm>
              <a:off x="1724002" y="5153004"/>
              <a:ext cx="3023204" cy="797000"/>
            </a:xfrm>
            <a:prstGeom prst="rect">
              <a:avLst/>
            </a:prstGeom>
            <a:solidFill>
              <a:srgbClr val="B5D335"/>
            </a:solidFill>
          </p:spPr>
          <p:txBody>
            <a:bodyPr vert="horz" wrap="square" lIns="0" tIns="70485" rIns="0" bIns="0" rtlCol="0">
              <a:noAutofit/>
            </a:bodyPr>
            <a:lstStyle/>
            <a:p>
              <a:pPr marL="131445">
                <a:lnSpc>
                  <a:spcPct val="100000"/>
                </a:lnSpc>
                <a:spcBef>
                  <a:spcPts val="555"/>
                </a:spcBef>
              </a:pPr>
              <a:endParaRPr sz="1200" dirty="0">
                <a:latin typeface="TitlingGothicFB Medium" pitchFamily="2" charset="77"/>
                <a:cs typeface="Tahoma"/>
              </a:endParaRPr>
            </a:p>
          </p:txBody>
        </p:sp>
      </p:grpSp>
      <p:grpSp>
        <p:nvGrpSpPr>
          <p:cNvPr id="97" name="Group 96">
            <a:extLst>
              <a:ext uri="{FF2B5EF4-FFF2-40B4-BE49-F238E27FC236}">
                <a16:creationId xmlns:a16="http://schemas.microsoft.com/office/drawing/2014/main" id="{AFCEE40F-F3CA-41C4-95BF-44716BDB78FE}"/>
              </a:ext>
            </a:extLst>
          </p:cNvPr>
          <p:cNvGrpSpPr/>
          <p:nvPr/>
        </p:nvGrpSpPr>
        <p:grpSpPr>
          <a:xfrm>
            <a:off x="4498901" y="1311447"/>
            <a:ext cx="2345501" cy="2936008"/>
            <a:chOff x="1477811" y="1857502"/>
            <a:chExt cx="3269395" cy="4092502"/>
          </a:xfrm>
        </p:grpSpPr>
        <p:sp>
          <p:nvSpPr>
            <p:cNvPr id="98" name="Rectangle 118">
              <a:extLst>
                <a:ext uri="{FF2B5EF4-FFF2-40B4-BE49-F238E27FC236}">
                  <a16:creationId xmlns:a16="http://schemas.microsoft.com/office/drawing/2014/main" id="{406171D1-38F5-43D8-A0B5-744F65A84F7D}"/>
                </a:ext>
              </a:extLst>
            </p:cNvPr>
            <p:cNvSpPr/>
            <p:nvPr/>
          </p:nvSpPr>
          <p:spPr>
            <a:xfrm>
              <a:off x="1712218" y="2060514"/>
              <a:ext cx="3028437" cy="3889490"/>
            </a:xfrm>
            <a:custGeom>
              <a:avLst/>
              <a:gdLst>
                <a:gd name="connsiteX0" fmla="*/ 0 w 1702079"/>
                <a:gd name="connsiteY0" fmla="*/ 0 h 1928193"/>
                <a:gd name="connsiteX1" fmla="*/ 1702079 w 1702079"/>
                <a:gd name="connsiteY1" fmla="*/ 0 h 1928193"/>
                <a:gd name="connsiteX2" fmla="*/ 1702079 w 1702079"/>
                <a:gd name="connsiteY2" fmla="*/ 1928193 h 1928193"/>
                <a:gd name="connsiteX3" fmla="*/ 0 w 1702079"/>
                <a:gd name="connsiteY3" fmla="*/ 1928193 h 1928193"/>
                <a:gd name="connsiteX4" fmla="*/ 0 w 1702079"/>
                <a:gd name="connsiteY4" fmla="*/ 0 h 1928193"/>
                <a:gd name="connsiteX0" fmla="*/ 0 w 1702079"/>
                <a:gd name="connsiteY0" fmla="*/ 0 h 1928193"/>
                <a:gd name="connsiteX1" fmla="*/ 131702 w 1702079"/>
                <a:gd name="connsiteY1" fmla="*/ 4143 h 1928193"/>
                <a:gd name="connsiteX2" fmla="*/ 1702079 w 1702079"/>
                <a:gd name="connsiteY2" fmla="*/ 0 h 1928193"/>
                <a:gd name="connsiteX3" fmla="*/ 1702079 w 1702079"/>
                <a:gd name="connsiteY3" fmla="*/ 1928193 h 1928193"/>
                <a:gd name="connsiteX4" fmla="*/ 0 w 1702079"/>
                <a:gd name="connsiteY4" fmla="*/ 1928193 h 1928193"/>
                <a:gd name="connsiteX5" fmla="*/ 0 w 1702079"/>
                <a:gd name="connsiteY5" fmla="*/ 0 h 1928193"/>
                <a:gd name="connsiteX0" fmla="*/ 5458 w 1707537"/>
                <a:gd name="connsiteY0" fmla="*/ 0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 name="connsiteX6" fmla="*/ 5458 w 1707537"/>
                <a:gd name="connsiteY6" fmla="*/ 0 h 1928193"/>
                <a:gd name="connsiteX0" fmla="*/ 0 w 1942109"/>
                <a:gd name="connsiteY0" fmla="*/ 0 h 2213943"/>
                <a:gd name="connsiteX1" fmla="*/ 371732 w 1942109"/>
                <a:gd name="connsiteY1" fmla="*/ 289893 h 2213943"/>
                <a:gd name="connsiteX2" fmla="*/ 1942109 w 1942109"/>
                <a:gd name="connsiteY2" fmla="*/ 285750 h 2213943"/>
                <a:gd name="connsiteX3" fmla="*/ 1942109 w 1942109"/>
                <a:gd name="connsiteY3" fmla="*/ 2213943 h 2213943"/>
                <a:gd name="connsiteX4" fmla="*/ 240030 w 1942109"/>
                <a:gd name="connsiteY4" fmla="*/ 2213943 h 2213943"/>
                <a:gd name="connsiteX5" fmla="*/ 234572 w 1942109"/>
                <a:gd name="connsiteY5" fmla="*/ 427053 h 2213943"/>
                <a:gd name="connsiteX6" fmla="*/ 0 w 1942109"/>
                <a:gd name="connsiteY6" fmla="*/ 0 h 2213943"/>
                <a:gd name="connsiteX0" fmla="*/ 0 w 1707537"/>
                <a:gd name="connsiteY0" fmla="*/ 141303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37" h="1928193">
                  <a:moveTo>
                    <a:pt x="0" y="141303"/>
                  </a:moveTo>
                  <a:lnTo>
                    <a:pt x="137160" y="4143"/>
                  </a:lnTo>
                  <a:lnTo>
                    <a:pt x="1707537" y="0"/>
                  </a:lnTo>
                  <a:lnTo>
                    <a:pt x="1707537" y="1928193"/>
                  </a:lnTo>
                  <a:lnTo>
                    <a:pt x="5458" y="1928193"/>
                  </a:lnTo>
                  <a:cubicBezTo>
                    <a:pt x="3639" y="1332563"/>
                    <a:pt x="1819" y="736933"/>
                    <a:pt x="0" y="14130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9" name="object 86">
              <a:extLst>
                <a:ext uri="{FF2B5EF4-FFF2-40B4-BE49-F238E27FC236}">
                  <a16:creationId xmlns:a16="http://schemas.microsoft.com/office/drawing/2014/main" id="{8A9A6FBB-F314-4B72-AE24-2E445B69348E}"/>
                </a:ext>
              </a:extLst>
            </p:cNvPr>
            <p:cNvSpPr/>
            <p:nvPr/>
          </p:nvSpPr>
          <p:spPr>
            <a:xfrm>
              <a:off x="1477818" y="2552402"/>
              <a:ext cx="0" cy="2578374"/>
            </a:xfrm>
            <a:custGeom>
              <a:avLst/>
              <a:gdLst/>
              <a:ahLst/>
              <a:cxnLst/>
              <a:rect l="l" t="t" r="r" b="b"/>
              <a:pathLst>
                <a:path h="1849754">
                  <a:moveTo>
                    <a:pt x="0" y="0"/>
                  </a:moveTo>
                  <a:lnTo>
                    <a:pt x="0" y="1849259"/>
                  </a:lnTo>
                </a:path>
              </a:pathLst>
            </a:custGeom>
            <a:ln w="76200">
              <a:solidFill>
                <a:srgbClr val="B5D335"/>
              </a:solidFill>
              <a:prstDash val="lgDash"/>
            </a:ln>
          </p:spPr>
          <p:txBody>
            <a:bodyPr wrap="square" lIns="0" tIns="0" rIns="0" bIns="0" rtlCol="0"/>
            <a:lstStyle/>
            <a:p>
              <a:endParaRPr/>
            </a:p>
          </p:txBody>
        </p:sp>
        <p:sp>
          <p:nvSpPr>
            <p:cNvPr id="100" name="object 88">
              <a:extLst>
                <a:ext uri="{FF2B5EF4-FFF2-40B4-BE49-F238E27FC236}">
                  <a16:creationId xmlns:a16="http://schemas.microsoft.com/office/drawing/2014/main" id="{06E1EF71-C143-4F68-AEB3-7A42E7C9340F}"/>
                </a:ext>
              </a:extLst>
            </p:cNvPr>
            <p:cNvSpPr/>
            <p:nvPr/>
          </p:nvSpPr>
          <p:spPr>
            <a:xfrm>
              <a:off x="2066925" y="1857502"/>
              <a:ext cx="2055264" cy="0"/>
            </a:xfrm>
            <a:custGeom>
              <a:avLst/>
              <a:gdLst/>
              <a:ahLst/>
              <a:cxnLst/>
              <a:rect l="l" t="t" r="r" b="b"/>
              <a:pathLst>
                <a:path w="1474470">
                  <a:moveTo>
                    <a:pt x="1474254" y="0"/>
                  </a:moveTo>
                  <a:lnTo>
                    <a:pt x="0" y="0"/>
                  </a:lnTo>
                </a:path>
              </a:pathLst>
            </a:custGeom>
            <a:ln w="76200">
              <a:solidFill>
                <a:srgbClr val="B5D335"/>
              </a:solidFill>
              <a:prstDash val="lgDash"/>
            </a:ln>
          </p:spPr>
          <p:txBody>
            <a:bodyPr wrap="square" lIns="0" tIns="0" rIns="0" bIns="0" rtlCol="0"/>
            <a:lstStyle/>
            <a:p>
              <a:endParaRPr/>
            </a:p>
          </p:txBody>
        </p:sp>
        <p:sp>
          <p:nvSpPr>
            <p:cNvPr id="101" name="object 89">
              <a:extLst>
                <a:ext uri="{FF2B5EF4-FFF2-40B4-BE49-F238E27FC236}">
                  <a16:creationId xmlns:a16="http://schemas.microsoft.com/office/drawing/2014/main" id="{AC0A689D-CBCD-448E-B94D-A3AE18B2CBC2}"/>
                </a:ext>
              </a:extLst>
            </p:cNvPr>
            <p:cNvSpPr/>
            <p:nvPr/>
          </p:nvSpPr>
          <p:spPr>
            <a:xfrm>
              <a:off x="1477811" y="1857506"/>
              <a:ext cx="3023593" cy="3541392"/>
            </a:xfrm>
            <a:custGeom>
              <a:avLst/>
              <a:gdLst/>
              <a:ahLst/>
              <a:cxnLst/>
              <a:rect l="l" t="t" r="r" b="b"/>
              <a:pathLst>
                <a:path w="2169159" h="2540635">
                  <a:moveTo>
                    <a:pt x="70624" y="157975"/>
                  </a:moveTo>
                  <a:lnTo>
                    <a:pt x="0" y="228600"/>
                  </a:lnTo>
                  <a:lnTo>
                    <a:pt x="0" y="343966"/>
                  </a:lnTo>
                </a:path>
                <a:path w="2169159" h="2540635">
                  <a:moveTo>
                    <a:pt x="0" y="2425052"/>
                  </a:moveTo>
                  <a:lnTo>
                    <a:pt x="0" y="2540431"/>
                  </a:lnTo>
                  <a:lnTo>
                    <a:pt x="109423" y="2540431"/>
                  </a:lnTo>
                </a:path>
                <a:path w="2169159" h="2540635">
                  <a:moveTo>
                    <a:pt x="2168880" y="109778"/>
                  </a:moveTo>
                  <a:lnTo>
                    <a:pt x="2168880" y="0"/>
                  </a:lnTo>
                  <a:lnTo>
                    <a:pt x="2052815" y="0"/>
                  </a:lnTo>
                </a:path>
                <a:path w="2169159" h="2540635">
                  <a:moveTo>
                    <a:pt x="344665" y="0"/>
                  </a:moveTo>
                  <a:lnTo>
                    <a:pt x="228599" y="0"/>
                  </a:lnTo>
                  <a:lnTo>
                    <a:pt x="157987" y="70612"/>
                  </a:lnTo>
                </a:path>
              </a:pathLst>
            </a:custGeom>
            <a:ln w="76200">
              <a:solidFill>
                <a:srgbClr val="B5D335"/>
              </a:solidFill>
            </a:ln>
          </p:spPr>
          <p:txBody>
            <a:bodyPr wrap="square" lIns="0" tIns="0" rIns="0" bIns="0" rtlCol="0"/>
            <a:lstStyle/>
            <a:p>
              <a:endParaRPr/>
            </a:p>
          </p:txBody>
        </p:sp>
        <p:sp>
          <p:nvSpPr>
            <p:cNvPr id="102" name="object 98">
              <a:extLst>
                <a:ext uri="{FF2B5EF4-FFF2-40B4-BE49-F238E27FC236}">
                  <a16:creationId xmlns:a16="http://schemas.microsoft.com/office/drawing/2014/main" id="{55B5D797-D261-469E-AD3F-3B4010AE8C49}"/>
                </a:ext>
              </a:extLst>
            </p:cNvPr>
            <p:cNvSpPr txBox="1"/>
            <p:nvPr/>
          </p:nvSpPr>
          <p:spPr>
            <a:xfrm>
              <a:off x="1724002" y="5153004"/>
              <a:ext cx="3023204" cy="797000"/>
            </a:xfrm>
            <a:prstGeom prst="rect">
              <a:avLst/>
            </a:prstGeom>
            <a:solidFill>
              <a:srgbClr val="B5D335"/>
            </a:solidFill>
          </p:spPr>
          <p:txBody>
            <a:bodyPr vert="horz" wrap="square" lIns="0" tIns="70485" rIns="0" bIns="0" rtlCol="0">
              <a:noAutofit/>
            </a:bodyPr>
            <a:lstStyle/>
            <a:p>
              <a:pPr marL="131445">
                <a:lnSpc>
                  <a:spcPct val="100000"/>
                </a:lnSpc>
                <a:spcBef>
                  <a:spcPts val="555"/>
                </a:spcBef>
              </a:pPr>
              <a:endParaRPr sz="1200" dirty="0">
                <a:latin typeface="TitlingGothicFB Medium" pitchFamily="2" charset="77"/>
                <a:cs typeface="Tahoma"/>
              </a:endParaRPr>
            </a:p>
          </p:txBody>
        </p:sp>
      </p:grpSp>
      <p:grpSp>
        <p:nvGrpSpPr>
          <p:cNvPr id="105" name="Group 104">
            <a:extLst>
              <a:ext uri="{FF2B5EF4-FFF2-40B4-BE49-F238E27FC236}">
                <a16:creationId xmlns:a16="http://schemas.microsoft.com/office/drawing/2014/main" id="{6EC0A13C-A922-4B07-A287-78C807ADE80F}"/>
              </a:ext>
            </a:extLst>
          </p:cNvPr>
          <p:cNvGrpSpPr/>
          <p:nvPr/>
        </p:nvGrpSpPr>
        <p:grpSpPr>
          <a:xfrm>
            <a:off x="8413345" y="1311447"/>
            <a:ext cx="2345501" cy="2936008"/>
            <a:chOff x="1477811" y="1857502"/>
            <a:chExt cx="3269395" cy="4092502"/>
          </a:xfrm>
        </p:grpSpPr>
        <p:sp>
          <p:nvSpPr>
            <p:cNvPr id="106" name="Rectangle 118">
              <a:extLst>
                <a:ext uri="{FF2B5EF4-FFF2-40B4-BE49-F238E27FC236}">
                  <a16:creationId xmlns:a16="http://schemas.microsoft.com/office/drawing/2014/main" id="{A40F4577-2E65-4029-93E5-BB65F6853E4B}"/>
                </a:ext>
              </a:extLst>
            </p:cNvPr>
            <p:cNvSpPr/>
            <p:nvPr/>
          </p:nvSpPr>
          <p:spPr>
            <a:xfrm>
              <a:off x="1712218" y="2060514"/>
              <a:ext cx="3028437" cy="3889490"/>
            </a:xfrm>
            <a:custGeom>
              <a:avLst/>
              <a:gdLst>
                <a:gd name="connsiteX0" fmla="*/ 0 w 1702079"/>
                <a:gd name="connsiteY0" fmla="*/ 0 h 1928193"/>
                <a:gd name="connsiteX1" fmla="*/ 1702079 w 1702079"/>
                <a:gd name="connsiteY1" fmla="*/ 0 h 1928193"/>
                <a:gd name="connsiteX2" fmla="*/ 1702079 w 1702079"/>
                <a:gd name="connsiteY2" fmla="*/ 1928193 h 1928193"/>
                <a:gd name="connsiteX3" fmla="*/ 0 w 1702079"/>
                <a:gd name="connsiteY3" fmla="*/ 1928193 h 1928193"/>
                <a:gd name="connsiteX4" fmla="*/ 0 w 1702079"/>
                <a:gd name="connsiteY4" fmla="*/ 0 h 1928193"/>
                <a:gd name="connsiteX0" fmla="*/ 0 w 1702079"/>
                <a:gd name="connsiteY0" fmla="*/ 0 h 1928193"/>
                <a:gd name="connsiteX1" fmla="*/ 131702 w 1702079"/>
                <a:gd name="connsiteY1" fmla="*/ 4143 h 1928193"/>
                <a:gd name="connsiteX2" fmla="*/ 1702079 w 1702079"/>
                <a:gd name="connsiteY2" fmla="*/ 0 h 1928193"/>
                <a:gd name="connsiteX3" fmla="*/ 1702079 w 1702079"/>
                <a:gd name="connsiteY3" fmla="*/ 1928193 h 1928193"/>
                <a:gd name="connsiteX4" fmla="*/ 0 w 1702079"/>
                <a:gd name="connsiteY4" fmla="*/ 1928193 h 1928193"/>
                <a:gd name="connsiteX5" fmla="*/ 0 w 1702079"/>
                <a:gd name="connsiteY5" fmla="*/ 0 h 1928193"/>
                <a:gd name="connsiteX0" fmla="*/ 5458 w 1707537"/>
                <a:gd name="connsiteY0" fmla="*/ 0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 name="connsiteX6" fmla="*/ 5458 w 1707537"/>
                <a:gd name="connsiteY6" fmla="*/ 0 h 1928193"/>
                <a:gd name="connsiteX0" fmla="*/ 0 w 1942109"/>
                <a:gd name="connsiteY0" fmla="*/ 0 h 2213943"/>
                <a:gd name="connsiteX1" fmla="*/ 371732 w 1942109"/>
                <a:gd name="connsiteY1" fmla="*/ 289893 h 2213943"/>
                <a:gd name="connsiteX2" fmla="*/ 1942109 w 1942109"/>
                <a:gd name="connsiteY2" fmla="*/ 285750 h 2213943"/>
                <a:gd name="connsiteX3" fmla="*/ 1942109 w 1942109"/>
                <a:gd name="connsiteY3" fmla="*/ 2213943 h 2213943"/>
                <a:gd name="connsiteX4" fmla="*/ 240030 w 1942109"/>
                <a:gd name="connsiteY4" fmla="*/ 2213943 h 2213943"/>
                <a:gd name="connsiteX5" fmla="*/ 234572 w 1942109"/>
                <a:gd name="connsiteY5" fmla="*/ 427053 h 2213943"/>
                <a:gd name="connsiteX6" fmla="*/ 0 w 1942109"/>
                <a:gd name="connsiteY6" fmla="*/ 0 h 2213943"/>
                <a:gd name="connsiteX0" fmla="*/ 0 w 1707537"/>
                <a:gd name="connsiteY0" fmla="*/ 141303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37" h="1928193">
                  <a:moveTo>
                    <a:pt x="0" y="141303"/>
                  </a:moveTo>
                  <a:lnTo>
                    <a:pt x="137160" y="4143"/>
                  </a:lnTo>
                  <a:lnTo>
                    <a:pt x="1707537" y="0"/>
                  </a:lnTo>
                  <a:lnTo>
                    <a:pt x="1707537" y="1928193"/>
                  </a:lnTo>
                  <a:lnTo>
                    <a:pt x="5458" y="1928193"/>
                  </a:lnTo>
                  <a:cubicBezTo>
                    <a:pt x="3639" y="1332563"/>
                    <a:pt x="1819" y="736933"/>
                    <a:pt x="0" y="14130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7" name="object 86">
              <a:extLst>
                <a:ext uri="{FF2B5EF4-FFF2-40B4-BE49-F238E27FC236}">
                  <a16:creationId xmlns:a16="http://schemas.microsoft.com/office/drawing/2014/main" id="{B49BD0E4-6349-437E-9B15-DBFDC3160A55}"/>
                </a:ext>
              </a:extLst>
            </p:cNvPr>
            <p:cNvSpPr/>
            <p:nvPr/>
          </p:nvSpPr>
          <p:spPr>
            <a:xfrm>
              <a:off x="1477818" y="2552402"/>
              <a:ext cx="0" cy="2578374"/>
            </a:xfrm>
            <a:custGeom>
              <a:avLst/>
              <a:gdLst/>
              <a:ahLst/>
              <a:cxnLst/>
              <a:rect l="l" t="t" r="r" b="b"/>
              <a:pathLst>
                <a:path h="1849754">
                  <a:moveTo>
                    <a:pt x="0" y="0"/>
                  </a:moveTo>
                  <a:lnTo>
                    <a:pt x="0" y="1849259"/>
                  </a:lnTo>
                </a:path>
              </a:pathLst>
            </a:custGeom>
            <a:ln w="76200">
              <a:solidFill>
                <a:srgbClr val="B5D335"/>
              </a:solidFill>
              <a:prstDash val="lgDash"/>
            </a:ln>
          </p:spPr>
          <p:txBody>
            <a:bodyPr wrap="square" lIns="0" tIns="0" rIns="0" bIns="0" rtlCol="0"/>
            <a:lstStyle/>
            <a:p>
              <a:endParaRPr/>
            </a:p>
          </p:txBody>
        </p:sp>
        <p:sp>
          <p:nvSpPr>
            <p:cNvPr id="108" name="object 88">
              <a:extLst>
                <a:ext uri="{FF2B5EF4-FFF2-40B4-BE49-F238E27FC236}">
                  <a16:creationId xmlns:a16="http://schemas.microsoft.com/office/drawing/2014/main" id="{D437A322-0F43-41D6-AFD2-0BB90DF85EAC}"/>
                </a:ext>
              </a:extLst>
            </p:cNvPr>
            <p:cNvSpPr/>
            <p:nvPr/>
          </p:nvSpPr>
          <p:spPr>
            <a:xfrm>
              <a:off x="2066925" y="1857502"/>
              <a:ext cx="2055264" cy="0"/>
            </a:xfrm>
            <a:custGeom>
              <a:avLst/>
              <a:gdLst/>
              <a:ahLst/>
              <a:cxnLst/>
              <a:rect l="l" t="t" r="r" b="b"/>
              <a:pathLst>
                <a:path w="1474470">
                  <a:moveTo>
                    <a:pt x="1474254" y="0"/>
                  </a:moveTo>
                  <a:lnTo>
                    <a:pt x="0" y="0"/>
                  </a:lnTo>
                </a:path>
              </a:pathLst>
            </a:custGeom>
            <a:ln w="76200">
              <a:solidFill>
                <a:srgbClr val="B5D335"/>
              </a:solidFill>
              <a:prstDash val="lgDash"/>
            </a:ln>
          </p:spPr>
          <p:txBody>
            <a:bodyPr wrap="square" lIns="0" tIns="0" rIns="0" bIns="0" rtlCol="0"/>
            <a:lstStyle/>
            <a:p>
              <a:endParaRPr/>
            </a:p>
          </p:txBody>
        </p:sp>
        <p:sp>
          <p:nvSpPr>
            <p:cNvPr id="109" name="object 89">
              <a:extLst>
                <a:ext uri="{FF2B5EF4-FFF2-40B4-BE49-F238E27FC236}">
                  <a16:creationId xmlns:a16="http://schemas.microsoft.com/office/drawing/2014/main" id="{19ACF88E-A818-4175-AEB3-5E117373045A}"/>
                </a:ext>
              </a:extLst>
            </p:cNvPr>
            <p:cNvSpPr/>
            <p:nvPr/>
          </p:nvSpPr>
          <p:spPr>
            <a:xfrm>
              <a:off x="1477811" y="1857506"/>
              <a:ext cx="3023593" cy="3541392"/>
            </a:xfrm>
            <a:custGeom>
              <a:avLst/>
              <a:gdLst/>
              <a:ahLst/>
              <a:cxnLst/>
              <a:rect l="l" t="t" r="r" b="b"/>
              <a:pathLst>
                <a:path w="2169159" h="2540635">
                  <a:moveTo>
                    <a:pt x="70624" y="157975"/>
                  </a:moveTo>
                  <a:lnTo>
                    <a:pt x="0" y="228600"/>
                  </a:lnTo>
                  <a:lnTo>
                    <a:pt x="0" y="343966"/>
                  </a:lnTo>
                </a:path>
                <a:path w="2169159" h="2540635">
                  <a:moveTo>
                    <a:pt x="0" y="2425052"/>
                  </a:moveTo>
                  <a:lnTo>
                    <a:pt x="0" y="2540431"/>
                  </a:lnTo>
                  <a:lnTo>
                    <a:pt x="109423" y="2540431"/>
                  </a:lnTo>
                </a:path>
                <a:path w="2169159" h="2540635">
                  <a:moveTo>
                    <a:pt x="2168880" y="109778"/>
                  </a:moveTo>
                  <a:lnTo>
                    <a:pt x="2168880" y="0"/>
                  </a:lnTo>
                  <a:lnTo>
                    <a:pt x="2052815" y="0"/>
                  </a:lnTo>
                </a:path>
                <a:path w="2169159" h="2540635">
                  <a:moveTo>
                    <a:pt x="344665" y="0"/>
                  </a:moveTo>
                  <a:lnTo>
                    <a:pt x="228599" y="0"/>
                  </a:lnTo>
                  <a:lnTo>
                    <a:pt x="157987" y="70612"/>
                  </a:lnTo>
                </a:path>
              </a:pathLst>
            </a:custGeom>
            <a:ln w="76200">
              <a:solidFill>
                <a:srgbClr val="B5D335"/>
              </a:solidFill>
            </a:ln>
          </p:spPr>
          <p:txBody>
            <a:bodyPr wrap="square" lIns="0" tIns="0" rIns="0" bIns="0" rtlCol="0"/>
            <a:lstStyle/>
            <a:p>
              <a:endParaRPr/>
            </a:p>
          </p:txBody>
        </p:sp>
        <p:sp>
          <p:nvSpPr>
            <p:cNvPr id="110" name="object 98">
              <a:extLst>
                <a:ext uri="{FF2B5EF4-FFF2-40B4-BE49-F238E27FC236}">
                  <a16:creationId xmlns:a16="http://schemas.microsoft.com/office/drawing/2014/main" id="{FD8C47F1-B56F-40C7-ADCF-E30C9CC9C2EC}"/>
                </a:ext>
              </a:extLst>
            </p:cNvPr>
            <p:cNvSpPr txBox="1"/>
            <p:nvPr/>
          </p:nvSpPr>
          <p:spPr>
            <a:xfrm>
              <a:off x="1724002" y="5153004"/>
              <a:ext cx="3023204" cy="797000"/>
            </a:xfrm>
            <a:prstGeom prst="rect">
              <a:avLst/>
            </a:prstGeom>
            <a:solidFill>
              <a:srgbClr val="B5D335"/>
            </a:solidFill>
          </p:spPr>
          <p:txBody>
            <a:bodyPr vert="horz" wrap="square" lIns="0" tIns="70485" rIns="0" bIns="0" rtlCol="0">
              <a:noAutofit/>
            </a:bodyPr>
            <a:lstStyle/>
            <a:p>
              <a:pPr marL="131445">
                <a:lnSpc>
                  <a:spcPct val="100000"/>
                </a:lnSpc>
                <a:spcBef>
                  <a:spcPts val="555"/>
                </a:spcBef>
              </a:pPr>
              <a:endParaRPr sz="1200" dirty="0">
                <a:latin typeface="TitlingGothicFB Medium" pitchFamily="2" charset="77"/>
                <a:cs typeface="Tahoma"/>
              </a:endParaRPr>
            </a:p>
          </p:txBody>
        </p:sp>
      </p:grpSp>
      <p:sp>
        <p:nvSpPr>
          <p:cNvPr id="103" name="object 20">
            <a:extLst>
              <a:ext uri="{FF2B5EF4-FFF2-40B4-BE49-F238E27FC236}">
                <a16:creationId xmlns:a16="http://schemas.microsoft.com/office/drawing/2014/main" id="{619328A6-FB32-40F7-AEB6-E550E65A5340}"/>
              </a:ext>
            </a:extLst>
          </p:cNvPr>
          <p:cNvSpPr txBox="1">
            <a:spLocks/>
          </p:cNvSpPr>
          <p:nvPr userDrawn="1"/>
        </p:nvSpPr>
        <p:spPr>
          <a:xfrm>
            <a:off x="285850" y="249833"/>
            <a:ext cx="2178796"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3200" kern="0" spc="45" dirty="0">
                <a:solidFill>
                  <a:srgbClr val="FFFFFF"/>
                </a:solidFill>
                <a:latin typeface="DM Serif Display" pitchFamily="2" charset="0"/>
                <a:cs typeface="Palatino Linotype"/>
              </a:rPr>
              <a:t>Presenters</a:t>
            </a:r>
            <a:endParaRPr lang="en-US" sz="3200" kern="0" dirty="0">
              <a:solidFill>
                <a:srgbClr val="FFFFFF"/>
              </a:solidFill>
              <a:latin typeface="DM Serif Display" pitchFamily="2" charset="0"/>
              <a:cs typeface="Palatino Linotype"/>
            </a:endParaRPr>
          </a:p>
        </p:txBody>
      </p:sp>
      <p:sp>
        <p:nvSpPr>
          <p:cNvPr id="104" name="Text Placeholder 4">
            <a:extLst>
              <a:ext uri="{FF2B5EF4-FFF2-40B4-BE49-F238E27FC236}">
                <a16:creationId xmlns:a16="http://schemas.microsoft.com/office/drawing/2014/main" id="{99E22979-7525-49EC-89C1-CDCFBACE7858}"/>
              </a:ext>
            </a:extLst>
          </p:cNvPr>
          <p:cNvSpPr>
            <a:spLocks noGrp="1"/>
          </p:cNvSpPr>
          <p:nvPr>
            <p:ph type="body" sz="quarter" idx="12" hasCustomPrompt="1"/>
          </p:nvPr>
        </p:nvSpPr>
        <p:spPr>
          <a:xfrm>
            <a:off x="862579" y="3746122"/>
            <a:ext cx="1652588" cy="430887"/>
          </a:xfrm>
        </p:spPr>
        <p:txBody>
          <a:bodyPr/>
          <a:lstStyle>
            <a:lvl1pPr>
              <a:defRPr sz="1400">
                <a:solidFill>
                  <a:srgbClr val="FFFFFF"/>
                </a:solidFill>
                <a:latin typeface="+mj-lt"/>
              </a:defRPr>
            </a:lvl1pPr>
          </a:lstStyle>
          <a:p>
            <a:pPr lvl="0"/>
            <a:r>
              <a:rPr lang="en-US" dirty="0"/>
              <a:t>Name</a:t>
            </a:r>
          </a:p>
          <a:p>
            <a:pPr lvl="0"/>
            <a:r>
              <a:rPr lang="en-US" dirty="0"/>
              <a:t>Title</a:t>
            </a:r>
          </a:p>
        </p:txBody>
      </p:sp>
      <p:sp>
        <p:nvSpPr>
          <p:cNvPr id="111" name="Text Placeholder 4">
            <a:extLst>
              <a:ext uri="{FF2B5EF4-FFF2-40B4-BE49-F238E27FC236}">
                <a16:creationId xmlns:a16="http://schemas.microsoft.com/office/drawing/2014/main" id="{211DB3AE-AD14-4CE7-92E5-D19E1A900F5E}"/>
              </a:ext>
            </a:extLst>
          </p:cNvPr>
          <p:cNvSpPr>
            <a:spLocks noGrp="1"/>
          </p:cNvSpPr>
          <p:nvPr>
            <p:ph type="body" sz="quarter" idx="13" hasCustomPrompt="1"/>
          </p:nvPr>
        </p:nvSpPr>
        <p:spPr>
          <a:xfrm>
            <a:off x="4873525" y="3739160"/>
            <a:ext cx="1652588" cy="430887"/>
          </a:xfrm>
        </p:spPr>
        <p:txBody>
          <a:bodyPr/>
          <a:lstStyle>
            <a:lvl1pPr>
              <a:defRPr sz="1400">
                <a:solidFill>
                  <a:srgbClr val="FFFFFF"/>
                </a:solidFill>
                <a:latin typeface="+mj-lt"/>
              </a:defRPr>
            </a:lvl1pPr>
          </a:lstStyle>
          <a:p>
            <a:pPr lvl="0"/>
            <a:r>
              <a:rPr lang="en-US" dirty="0"/>
              <a:t>Name</a:t>
            </a:r>
          </a:p>
          <a:p>
            <a:pPr lvl="0"/>
            <a:r>
              <a:rPr lang="en-US" dirty="0"/>
              <a:t>Title</a:t>
            </a:r>
          </a:p>
        </p:txBody>
      </p:sp>
      <p:sp>
        <p:nvSpPr>
          <p:cNvPr id="112" name="Text Placeholder 4">
            <a:extLst>
              <a:ext uri="{FF2B5EF4-FFF2-40B4-BE49-F238E27FC236}">
                <a16:creationId xmlns:a16="http://schemas.microsoft.com/office/drawing/2014/main" id="{97615D29-F947-49F2-A3D4-C282FAE7CFBD}"/>
              </a:ext>
            </a:extLst>
          </p:cNvPr>
          <p:cNvSpPr>
            <a:spLocks noGrp="1"/>
          </p:cNvSpPr>
          <p:nvPr>
            <p:ph type="body" sz="quarter" idx="14" hasCustomPrompt="1"/>
          </p:nvPr>
        </p:nvSpPr>
        <p:spPr>
          <a:xfrm>
            <a:off x="8810632" y="3746122"/>
            <a:ext cx="1652588" cy="430887"/>
          </a:xfrm>
        </p:spPr>
        <p:txBody>
          <a:bodyPr/>
          <a:lstStyle>
            <a:lvl1pPr>
              <a:defRPr sz="1400">
                <a:solidFill>
                  <a:srgbClr val="FFFFFF"/>
                </a:solidFill>
                <a:latin typeface="+mj-lt"/>
              </a:defRPr>
            </a:lvl1pPr>
          </a:lstStyle>
          <a:p>
            <a:pPr lvl="0"/>
            <a:r>
              <a:rPr lang="en-US" dirty="0"/>
              <a:t>Name</a:t>
            </a:r>
          </a:p>
          <a:p>
            <a:pPr lvl="0"/>
            <a:r>
              <a:rPr lang="en-US" dirty="0"/>
              <a:t>Title</a:t>
            </a:r>
          </a:p>
        </p:txBody>
      </p:sp>
      <p:sp>
        <p:nvSpPr>
          <p:cNvPr id="113" name="Text Placeholder 2">
            <a:extLst>
              <a:ext uri="{FF2B5EF4-FFF2-40B4-BE49-F238E27FC236}">
                <a16:creationId xmlns:a16="http://schemas.microsoft.com/office/drawing/2014/main" id="{F4D60C17-85B1-479D-BDC9-4121AB80BD03}"/>
              </a:ext>
            </a:extLst>
          </p:cNvPr>
          <p:cNvSpPr>
            <a:spLocks noGrp="1"/>
          </p:cNvSpPr>
          <p:nvPr>
            <p:ph type="body" sz="quarter" idx="11" hasCustomPrompt="1"/>
          </p:nvPr>
        </p:nvSpPr>
        <p:spPr>
          <a:xfrm>
            <a:off x="442910" y="4565976"/>
            <a:ext cx="3114106" cy="215444"/>
          </a:xfrm>
        </p:spPr>
        <p:txBody>
          <a:bodyPr/>
          <a:lstStyle>
            <a:lvl1pPr>
              <a:defRPr sz="1400">
                <a:solidFill>
                  <a:srgbClr val="2B3D4F"/>
                </a:solidFill>
                <a:latin typeface="+mn-lt"/>
                <a:ea typeface="Tahoma" panose="020B0604030504040204" pitchFamily="34" charset="0"/>
                <a:cs typeface="Tahoma" panose="020B0604030504040204" pitchFamily="34" charset="0"/>
              </a:defRPr>
            </a:lvl1pPr>
          </a:lstStyle>
          <a:p>
            <a:pPr lvl="0"/>
            <a:r>
              <a:rPr lang="en-US" dirty="0"/>
              <a:t>About Me</a:t>
            </a:r>
          </a:p>
        </p:txBody>
      </p:sp>
      <p:sp>
        <p:nvSpPr>
          <p:cNvPr id="114" name="Text Placeholder 2">
            <a:extLst>
              <a:ext uri="{FF2B5EF4-FFF2-40B4-BE49-F238E27FC236}">
                <a16:creationId xmlns:a16="http://schemas.microsoft.com/office/drawing/2014/main" id="{9158DEC8-F596-475D-A9BB-A7B1A2D88253}"/>
              </a:ext>
            </a:extLst>
          </p:cNvPr>
          <p:cNvSpPr>
            <a:spLocks noGrp="1"/>
          </p:cNvSpPr>
          <p:nvPr>
            <p:ph type="body" sz="quarter" idx="15" hasCustomPrompt="1"/>
          </p:nvPr>
        </p:nvSpPr>
        <p:spPr>
          <a:xfrm>
            <a:off x="4280131" y="4565976"/>
            <a:ext cx="3114106" cy="215444"/>
          </a:xfrm>
        </p:spPr>
        <p:txBody>
          <a:bodyPr/>
          <a:lstStyle>
            <a:lvl1pPr>
              <a:defRPr sz="1400">
                <a:solidFill>
                  <a:srgbClr val="2B3D4F"/>
                </a:solidFill>
                <a:latin typeface="+mn-lt"/>
                <a:ea typeface="Tahoma" panose="020B0604030504040204" pitchFamily="34" charset="0"/>
                <a:cs typeface="Tahoma" panose="020B0604030504040204" pitchFamily="34" charset="0"/>
              </a:defRPr>
            </a:lvl1pPr>
          </a:lstStyle>
          <a:p>
            <a:pPr lvl="0"/>
            <a:r>
              <a:rPr lang="en-US" dirty="0"/>
              <a:t>About Me</a:t>
            </a:r>
          </a:p>
        </p:txBody>
      </p:sp>
      <p:sp>
        <p:nvSpPr>
          <p:cNvPr id="115" name="Text Placeholder 2">
            <a:extLst>
              <a:ext uri="{FF2B5EF4-FFF2-40B4-BE49-F238E27FC236}">
                <a16:creationId xmlns:a16="http://schemas.microsoft.com/office/drawing/2014/main" id="{8D950F29-71B9-425A-B3D7-399968E6C985}"/>
              </a:ext>
            </a:extLst>
          </p:cNvPr>
          <p:cNvSpPr>
            <a:spLocks noGrp="1"/>
          </p:cNvSpPr>
          <p:nvPr>
            <p:ph type="body" sz="quarter" idx="16" hasCustomPrompt="1"/>
          </p:nvPr>
        </p:nvSpPr>
        <p:spPr>
          <a:xfrm>
            <a:off x="8117352" y="4565976"/>
            <a:ext cx="3114106" cy="215444"/>
          </a:xfrm>
        </p:spPr>
        <p:txBody>
          <a:bodyPr/>
          <a:lstStyle>
            <a:lvl1pPr>
              <a:defRPr sz="1400">
                <a:solidFill>
                  <a:srgbClr val="2B3D4F"/>
                </a:solidFill>
                <a:latin typeface="+mn-lt"/>
                <a:ea typeface="Tahoma" panose="020B0604030504040204" pitchFamily="34" charset="0"/>
                <a:cs typeface="Tahoma" panose="020B0604030504040204" pitchFamily="34" charset="0"/>
              </a:defRPr>
            </a:lvl1pPr>
          </a:lstStyle>
          <a:p>
            <a:pPr lvl="0"/>
            <a:r>
              <a:rPr lang="en-US" dirty="0"/>
              <a:t>About Me</a:t>
            </a:r>
          </a:p>
        </p:txBody>
      </p:sp>
    </p:spTree>
    <p:extLst>
      <p:ext uri="{BB962C8B-B14F-4D97-AF65-F5344CB8AC3E}">
        <p14:creationId xmlns:p14="http://schemas.microsoft.com/office/powerpoint/2010/main" val="165033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dient Backgroun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2" cstate="email">
            <a:extLst>
              <a:ext uri="{28A0092B-C50C-407E-A947-70E740481C1C}">
                <a14:useLocalDpi xmlns:a14="http://schemas.microsoft.com/office/drawing/2010/main"/>
              </a:ext>
            </a:extLst>
          </a:blip>
          <a:stretch>
            <a:fillRect/>
          </a:stretch>
        </p:blipFill>
        <p:spPr>
          <a:xfrm>
            <a:off x="457200" y="457200"/>
            <a:ext cx="11277295" cy="59435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Gradient Backgroun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2" cstate="email">
            <a:extLst>
              <a:ext uri="{28A0092B-C50C-407E-A947-70E740481C1C}">
                <a14:useLocalDpi xmlns:a14="http://schemas.microsoft.com/office/drawing/2010/main"/>
              </a:ext>
            </a:extLst>
          </a:blip>
          <a:stretch>
            <a:fillRect/>
          </a:stretch>
        </p:blipFill>
        <p:spPr>
          <a:xfrm>
            <a:off x="457200" y="457200"/>
            <a:ext cx="11277295" cy="5943599"/>
          </a:xfrm>
          <a:prstGeom prst="rect">
            <a:avLst/>
          </a:prstGeom>
        </p:spPr>
      </p:pic>
      <p:sp>
        <p:nvSpPr>
          <p:cNvPr id="3" name="Text Placeholder 2">
            <a:extLst>
              <a:ext uri="{FF2B5EF4-FFF2-40B4-BE49-F238E27FC236}">
                <a16:creationId xmlns:a16="http://schemas.microsoft.com/office/drawing/2014/main" id="{2321B2F8-0624-4436-A238-150A2008B388}"/>
              </a:ext>
            </a:extLst>
          </p:cNvPr>
          <p:cNvSpPr>
            <a:spLocks noGrp="1"/>
          </p:cNvSpPr>
          <p:nvPr>
            <p:ph type="body" sz="quarter" idx="10" hasCustomPrompt="1"/>
          </p:nvPr>
        </p:nvSpPr>
        <p:spPr>
          <a:xfrm>
            <a:off x="1943100" y="2005413"/>
            <a:ext cx="8305800" cy="830997"/>
          </a:xfrm>
        </p:spPr>
        <p:txBody>
          <a:bodyPr/>
          <a:lstStyle>
            <a:lvl1pPr algn="ctr">
              <a:defRPr sz="5400">
                <a:solidFill>
                  <a:schemeClr val="bg1"/>
                </a:solidFill>
                <a:latin typeface="TitlingGothicFBComp Medium" pitchFamily="50" charset="0"/>
              </a:defRPr>
            </a:lvl1pPr>
          </a:lstStyle>
          <a:p>
            <a:pPr lvl="0"/>
            <a:r>
              <a:rPr lang="en-US" dirty="0"/>
              <a:t>SECTION HEADER</a:t>
            </a:r>
          </a:p>
        </p:txBody>
      </p:sp>
      <p:sp>
        <p:nvSpPr>
          <p:cNvPr id="5" name="object 4">
            <a:extLst>
              <a:ext uri="{FF2B5EF4-FFF2-40B4-BE49-F238E27FC236}">
                <a16:creationId xmlns:a16="http://schemas.microsoft.com/office/drawing/2014/main" id="{1CDC905C-8F04-4D71-89E3-7A66A37497F5}"/>
              </a:ext>
            </a:extLst>
          </p:cNvPr>
          <p:cNvSpPr/>
          <p:nvPr userDrawn="1"/>
        </p:nvSpPr>
        <p:spPr>
          <a:xfrm>
            <a:off x="5330037" y="3505200"/>
            <a:ext cx="1531620" cy="119380"/>
          </a:xfrm>
          <a:custGeom>
            <a:avLst/>
            <a:gdLst/>
            <a:ahLst/>
            <a:cxnLst/>
            <a:rect l="l" t="t" r="r" b="b"/>
            <a:pathLst>
              <a:path w="1531620" h="119379">
                <a:moveTo>
                  <a:pt x="1060691" y="0"/>
                </a:moveTo>
                <a:lnTo>
                  <a:pt x="0" y="0"/>
                </a:lnTo>
                <a:lnTo>
                  <a:pt x="0" y="118872"/>
                </a:lnTo>
                <a:lnTo>
                  <a:pt x="1060691" y="118872"/>
                </a:lnTo>
                <a:lnTo>
                  <a:pt x="1060691" y="0"/>
                </a:lnTo>
                <a:close/>
              </a:path>
              <a:path w="1531620" h="119379">
                <a:moveTo>
                  <a:pt x="1332738" y="0"/>
                </a:moveTo>
                <a:lnTo>
                  <a:pt x="1117854" y="0"/>
                </a:lnTo>
                <a:lnTo>
                  <a:pt x="1117854" y="118872"/>
                </a:lnTo>
                <a:lnTo>
                  <a:pt x="1332738" y="118872"/>
                </a:lnTo>
                <a:lnTo>
                  <a:pt x="1332738" y="0"/>
                </a:lnTo>
                <a:close/>
              </a:path>
              <a:path w="1531620" h="119379">
                <a:moveTo>
                  <a:pt x="1531620" y="0"/>
                </a:moveTo>
                <a:lnTo>
                  <a:pt x="1389888" y="0"/>
                </a:lnTo>
                <a:lnTo>
                  <a:pt x="1389888" y="118872"/>
                </a:lnTo>
                <a:lnTo>
                  <a:pt x="1531620" y="118872"/>
                </a:lnTo>
                <a:lnTo>
                  <a:pt x="1531620" y="0"/>
                </a:lnTo>
                <a:close/>
              </a:path>
            </a:pathLst>
          </a:custGeom>
          <a:solidFill>
            <a:srgbClr val="B5D335"/>
          </a:solidFill>
        </p:spPr>
        <p:txBody>
          <a:bodyPr wrap="square" lIns="0" tIns="0" rIns="0" bIns="0" rtlCol="0"/>
          <a:lstStyle/>
          <a:p>
            <a:endParaRPr/>
          </a:p>
        </p:txBody>
      </p:sp>
      <p:sp>
        <p:nvSpPr>
          <p:cNvPr id="6" name="Text Placeholder 2">
            <a:extLst>
              <a:ext uri="{FF2B5EF4-FFF2-40B4-BE49-F238E27FC236}">
                <a16:creationId xmlns:a16="http://schemas.microsoft.com/office/drawing/2014/main" id="{06331998-8669-45E1-9680-42AEF7A941B6}"/>
              </a:ext>
            </a:extLst>
          </p:cNvPr>
          <p:cNvSpPr>
            <a:spLocks noGrp="1"/>
          </p:cNvSpPr>
          <p:nvPr>
            <p:ph type="body" sz="quarter" idx="11" hasCustomPrompt="1"/>
          </p:nvPr>
        </p:nvSpPr>
        <p:spPr>
          <a:xfrm>
            <a:off x="1943100" y="4114800"/>
            <a:ext cx="8305800" cy="369332"/>
          </a:xfrm>
        </p:spPr>
        <p:txBody>
          <a:bodyPr/>
          <a:lstStyle>
            <a:lvl1pPr algn="ctr">
              <a:defRPr sz="2400">
                <a:solidFill>
                  <a:srgbClr val="2B3D4F"/>
                </a:solidFill>
                <a:latin typeface="DM Serif Display" pitchFamily="2" charset="0"/>
              </a:defRPr>
            </a:lvl1pPr>
          </a:lstStyle>
          <a:p>
            <a:pPr lvl="0"/>
            <a:r>
              <a:rPr lang="en-US" dirty="0"/>
              <a:t>Subhead can go here</a:t>
            </a:r>
          </a:p>
        </p:txBody>
      </p:sp>
      <p:sp>
        <p:nvSpPr>
          <p:cNvPr id="7" name="Text Placeholder 2">
            <a:extLst>
              <a:ext uri="{FF2B5EF4-FFF2-40B4-BE49-F238E27FC236}">
                <a16:creationId xmlns:a16="http://schemas.microsoft.com/office/drawing/2014/main" id="{10CB61E5-A6B0-4ACB-A53B-3B66B2E2962F}"/>
              </a:ext>
            </a:extLst>
          </p:cNvPr>
          <p:cNvSpPr>
            <a:spLocks noGrp="1"/>
          </p:cNvSpPr>
          <p:nvPr>
            <p:ph type="body" sz="quarter" idx="12" hasCustomPrompt="1"/>
          </p:nvPr>
        </p:nvSpPr>
        <p:spPr>
          <a:xfrm>
            <a:off x="1942947" y="4634789"/>
            <a:ext cx="8305800" cy="276999"/>
          </a:xfrm>
        </p:spPr>
        <p:txBody>
          <a:bodyPr/>
          <a:lstStyle>
            <a:lvl1pPr algn="ctr">
              <a:defRPr sz="1800">
                <a:solidFill>
                  <a:srgbClr val="2B3D4F"/>
                </a:solidFill>
                <a:latin typeface="DM Serif Display" pitchFamily="2" charset="0"/>
              </a:defRPr>
            </a:lvl1pPr>
          </a:lstStyle>
          <a:p>
            <a:pPr lvl="0"/>
            <a:r>
              <a:rPr lang="en-US" dirty="0"/>
              <a:t>Additional info here</a:t>
            </a:r>
          </a:p>
        </p:txBody>
      </p:sp>
    </p:spTree>
    <p:extLst>
      <p:ext uri="{BB962C8B-B14F-4D97-AF65-F5344CB8AC3E}">
        <p14:creationId xmlns:p14="http://schemas.microsoft.com/office/powerpoint/2010/main" val="225928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2" cstate="email">
            <a:extLst>
              <a:ext uri="{28A0092B-C50C-407E-A947-70E740481C1C}">
                <a14:useLocalDpi xmlns:a14="http://schemas.microsoft.com/office/drawing/2010/main"/>
              </a:ext>
            </a:extLst>
          </a:blip>
          <a:stretch>
            <a:fillRect/>
          </a:stretch>
        </p:blipFill>
        <p:spPr>
          <a:xfrm>
            <a:off x="457200" y="457200"/>
            <a:ext cx="11277295" cy="5943599"/>
          </a:xfrm>
          <a:prstGeom prst="rect">
            <a:avLst/>
          </a:prstGeom>
        </p:spPr>
      </p:pic>
      <p:sp>
        <p:nvSpPr>
          <p:cNvPr id="5" name="Holder 5"/>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1FD04FDD-7B84-44ED-8BE0-3ACBAD4A1F44}"/>
              </a:ext>
            </a:extLst>
          </p:cNvPr>
          <p:cNvSpPr txBox="1">
            <a:spLocks noChangeAspect="1"/>
          </p:cNvSpPr>
          <p:nvPr userDrawn="1"/>
        </p:nvSpPr>
        <p:spPr>
          <a:xfrm>
            <a:off x="7696200" y="-1005840"/>
            <a:ext cx="5735866" cy="10424160"/>
          </a:xfrm>
          <a:prstGeom prst="rect">
            <a:avLst/>
          </a:prstGeom>
          <a:noFill/>
        </p:spPr>
        <p:txBody>
          <a:bodyPr wrap="square" rtlCol="0">
            <a:normAutofit/>
          </a:bodyPr>
          <a:lstStyle/>
          <a:p>
            <a:r>
              <a:rPr lang="en-US" sz="66700" dirty="0">
                <a:solidFill>
                  <a:schemeClr val="bg1">
                    <a:alpha val="25322"/>
                  </a:schemeClr>
                </a:solidFill>
                <a:latin typeface="TitlingGothicFB Medium" pitchFamily="2" charset="77"/>
              </a:rPr>
              <a:t>?</a:t>
            </a:r>
          </a:p>
        </p:txBody>
      </p:sp>
      <p:sp>
        <p:nvSpPr>
          <p:cNvPr id="2" name="TextBox 1">
            <a:extLst>
              <a:ext uri="{FF2B5EF4-FFF2-40B4-BE49-F238E27FC236}">
                <a16:creationId xmlns:a16="http://schemas.microsoft.com/office/drawing/2014/main" id="{A58BA0E4-0940-4244-8F3D-F8AD4312E1BC}"/>
              </a:ext>
            </a:extLst>
          </p:cNvPr>
          <p:cNvSpPr txBox="1"/>
          <p:nvPr userDrawn="1"/>
        </p:nvSpPr>
        <p:spPr>
          <a:xfrm>
            <a:off x="2590800" y="2839199"/>
            <a:ext cx="6629400" cy="1367041"/>
          </a:xfrm>
          <a:prstGeom prst="rect">
            <a:avLst/>
          </a:prstGeom>
        </p:spPr>
        <p:txBody>
          <a:bodyPr vert="horz" wrap="square" lIns="0" tIns="12700" rIns="0" bIns="0" rtlCol="0">
            <a:spAutoFit/>
          </a:bodyPr>
          <a:lstStyle/>
          <a:p>
            <a:pPr marL="12700" marR="5080" algn="ctr">
              <a:lnSpc>
                <a:spcPct val="100000"/>
              </a:lnSpc>
              <a:spcBef>
                <a:spcPts val="100"/>
              </a:spcBef>
            </a:pPr>
            <a:r>
              <a:rPr lang="en-US" sz="8800" spc="0" dirty="0">
                <a:solidFill>
                  <a:schemeClr val="bg2"/>
                </a:solidFill>
                <a:latin typeface="TitlingGothicFBComp Medium" pitchFamily="50" charset="0"/>
                <a:cs typeface="Tahoma"/>
              </a:rPr>
              <a:t>QUESTIONS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 Slide - Small Image">
    <p:spTree>
      <p:nvGrpSpPr>
        <p:cNvPr id="1" name=""/>
        <p:cNvGrpSpPr/>
        <p:nvPr/>
      </p:nvGrpSpPr>
      <p:grpSpPr>
        <a:xfrm>
          <a:off x="0" y="0"/>
          <a:ext cx="0" cy="0"/>
          <a:chOff x="0" y="0"/>
          <a:chExt cx="0" cy="0"/>
        </a:xfrm>
      </p:grpSpPr>
      <p:pic>
        <p:nvPicPr>
          <p:cNvPr id="93" name="object 2">
            <a:extLst>
              <a:ext uri="{FF2B5EF4-FFF2-40B4-BE49-F238E27FC236}">
                <a16:creationId xmlns:a16="http://schemas.microsoft.com/office/drawing/2014/main" id="{FB8AA707-1C51-4EE6-9CE8-9769D4AEBC5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98551" y="607885"/>
            <a:ext cx="2287549" cy="129489"/>
          </a:xfrm>
          <a:prstGeom prst="rect">
            <a:avLst/>
          </a:prstGeom>
        </p:spPr>
      </p:pic>
      <p:grpSp>
        <p:nvGrpSpPr>
          <p:cNvPr id="95" name="Group 94">
            <a:extLst>
              <a:ext uri="{FF2B5EF4-FFF2-40B4-BE49-F238E27FC236}">
                <a16:creationId xmlns:a16="http://schemas.microsoft.com/office/drawing/2014/main" id="{F0A62011-3293-4428-9247-80DF1433F567}"/>
              </a:ext>
            </a:extLst>
          </p:cNvPr>
          <p:cNvGrpSpPr/>
          <p:nvPr userDrawn="1"/>
        </p:nvGrpSpPr>
        <p:grpSpPr>
          <a:xfrm>
            <a:off x="7776815" y="0"/>
            <a:ext cx="4415413" cy="6858000"/>
            <a:chOff x="7776815" y="0"/>
            <a:chExt cx="4415413" cy="6858000"/>
          </a:xfrm>
        </p:grpSpPr>
        <p:sp>
          <p:nvSpPr>
            <p:cNvPr id="96" name="object 6">
              <a:extLst>
                <a:ext uri="{FF2B5EF4-FFF2-40B4-BE49-F238E27FC236}">
                  <a16:creationId xmlns:a16="http://schemas.microsoft.com/office/drawing/2014/main" id="{EBDCF731-A576-4F68-8481-D95BBF195986}"/>
                </a:ext>
              </a:extLst>
            </p:cNvPr>
            <p:cNvSpPr/>
            <p:nvPr/>
          </p:nvSpPr>
          <p:spPr>
            <a:xfrm>
              <a:off x="8784183" y="0"/>
              <a:ext cx="3408045" cy="6858000"/>
            </a:xfrm>
            <a:custGeom>
              <a:avLst/>
              <a:gdLst/>
              <a:ahLst/>
              <a:cxnLst/>
              <a:rect l="l" t="t" r="r" b="b"/>
              <a:pathLst>
                <a:path w="3408045" h="6858000">
                  <a:moveTo>
                    <a:pt x="3407511" y="0"/>
                  </a:moveTo>
                  <a:lnTo>
                    <a:pt x="0" y="0"/>
                  </a:lnTo>
                  <a:lnTo>
                    <a:pt x="0" y="6858000"/>
                  </a:lnTo>
                  <a:lnTo>
                    <a:pt x="3407511" y="6858000"/>
                  </a:lnTo>
                  <a:lnTo>
                    <a:pt x="3407511" y="0"/>
                  </a:lnTo>
                  <a:close/>
                </a:path>
              </a:pathLst>
            </a:custGeom>
            <a:solidFill>
              <a:srgbClr val="2C3D4F"/>
            </a:solidFill>
          </p:spPr>
          <p:txBody>
            <a:bodyPr wrap="square" lIns="0" tIns="0" rIns="0" bIns="0" rtlCol="0"/>
            <a:lstStyle/>
            <a:p>
              <a:endParaRPr/>
            </a:p>
          </p:txBody>
        </p:sp>
        <p:grpSp>
          <p:nvGrpSpPr>
            <p:cNvPr id="97" name="Group 96">
              <a:extLst>
                <a:ext uri="{FF2B5EF4-FFF2-40B4-BE49-F238E27FC236}">
                  <a16:creationId xmlns:a16="http://schemas.microsoft.com/office/drawing/2014/main" id="{71AC57D4-C6CC-481F-A41F-79DB90E28628}"/>
                </a:ext>
              </a:extLst>
            </p:cNvPr>
            <p:cNvGrpSpPr/>
            <p:nvPr/>
          </p:nvGrpSpPr>
          <p:grpSpPr>
            <a:xfrm>
              <a:off x="7776815" y="1472189"/>
              <a:ext cx="3782695" cy="4605655"/>
              <a:chOff x="7776815" y="1472189"/>
              <a:chExt cx="3782695" cy="4605655"/>
            </a:xfrm>
          </p:grpSpPr>
          <p:sp>
            <p:nvSpPr>
              <p:cNvPr id="98" name="object 7">
                <a:extLst>
                  <a:ext uri="{FF2B5EF4-FFF2-40B4-BE49-F238E27FC236}">
                    <a16:creationId xmlns:a16="http://schemas.microsoft.com/office/drawing/2014/main" id="{5C2C73F0-1FD7-46AF-AF54-C8531B011BD2}"/>
                  </a:ext>
                </a:extLst>
              </p:cNvPr>
              <p:cNvSpPr/>
              <p:nvPr/>
            </p:nvSpPr>
            <p:spPr>
              <a:xfrm>
                <a:off x="8041462" y="6077713"/>
                <a:ext cx="3329304" cy="0"/>
              </a:xfrm>
              <a:custGeom>
                <a:avLst/>
                <a:gdLst/>
                <a:ahLst/>
                <a:cxnLst/>
                <a:rect l="l" t="t" r="r" b="b"/>
                <a:pathLst>
                  <a:path w="3329304">
                    <a:moveTo>
                      <a:pt x="0" y="0"/>
                    </a:moveTo>
                    <a:lnTo>
                      <a:pt x="3328797" y="0"/>
                    </a:lnTo>
                  </a:path>
                </a:pathLst>
              </a:custGeom>
              <a:ln w="76200">
                <a:solidFill>
                  <a:srgbClr val="B5D335"/>
                </a:solidFill>
                <a:prstDash val="lgDash"/>
              </a:ln>
            </p:spPr>
            <p:txBody>
              <a:bodyPr wrap="square" lIns="0" tIns="0" rIns="0" bIns="0" rtlCol="0"/>
              <a:lstStyle/>
              <a:p>
                <a:endParaRPr/>
              </a:p>
            </p:txBody>
          </p:sp>
          <p:sp>
            <p:nvSpPr>
              <p:cNvPr id="99" name="object 8">
                <a:extLst>
                  <a:ext uri="{FF2B5EF4-FFF2-40B4-BE49-F238E27FC236}">
                    <a16:creationId xmlns:a16="http://schemas.microsoft.com/office/drawing/2014/main" id="{D8517F55-B8B2-427E-A920-AA85C87164A5}"/>
                  </a:ext>
                </a:extLst>
              </p:cNvPr>
              <p:cNvSpPr/>
              <p:nvPr/>
            </p:nvSpPr>
            <p:spPr>
              <a:xfrm>
                <a:off x="11559387" y="1664082"/>
                <a:ext cx="0" cy="4145279"/>
              </a:xfrm>
              <a:custGeom>
                <a:avLst/>
                <a:gdLst/>
                <a:ahLst/>
                <a:cxnLst/>
                <a:rect l="l" t="t" r="r" b="b"/>
                <a:pathLst>
                  <a:path h="4145279">
                    <a:moveTo>
                      <a:pt x="0" y="4144835"/>
                    </a:moveTo>
                    <a:lnTo>
                      <a:pt x="0" y="0"/>
                    </a:lnTo>
                  </a:path>
                </a:pathLst>
              </a:custGeom>
              <a:ln w="76200">
                <a:solidFill>
                  <a:srgbClr val="B5D335"/>
                </a:solidFill>
                <a:prstDash val="lgDash"/>
              </a:ln>
            </p:spPr>
            <p:txBody>
              <a:bodyPr wrap="square" lIns="0" tIns="0" rIns="0" bIns="0" rtlCol="0"/>
              <a:lstStyle/>
              <a:p>
                <a:endParaRPr dirty="0"/>
              </a:p>
            </p:txBody>
          </p:sp>
          <p:sp>
            <p:nvSpPr>
              <p:cNvPr id="100" name="object 9">
                <a:extLst>
                  <a:ext uri="{FF2B5EF4-FFF2-40B4-BE49-F238E27FC236}">
                    <a16:creationId xmlns:a16="http://schemas.microsoft.com/office/drawing/2014/main" id="{8FAF654E-6FC8-40DB-A2FE-50ADD1D71A39}"/>
                  </a:ext>
                </a:extLst>
              </p:cNvPr>
              <p:cNvSpPr/>
              <p:nvPr/>
            </p:nvSpPr>
            <p:spPr>
              <a:xfrm>
                <a:off x="7776815" y="1472189"/>
                <a:ext cx="3782695" cy="4605655"/>
              </a:xfrm>
              <a:custGeom>
                <a:avLst/>
                <a:gdLst/>
                <a:ahLst/>
                <a:cxnLst/>
                <a:rect l="l" t="t" r="r" b="b"/>
                <a:pathLst>
                  <a:path w="3782695" h="4605655">
                    <a:moveTo>
                      <a:pt x="3668953" y="4605528"/>
                    </a:moveTo>
                    <a:lnTo>
                      <a:pt x="3782568" y="4605528"/>
                    </a:lnTo>
                    <a:lnTo>
                      <a:pt x="3782568" y="4490529"/>
                    </a:lnTo>
                  </a:path>
                  <a:path w="3782695" h="4605655">
                    <a:moveTo>
                      <a:pt x="3782568" y="114998"/>
                    </a:moveTo>
                    <a:lnTo>
                      <a:pt x="3782568" y="0"/>
                    </a:lnTo>
                    <a:lnTo>
                      <a:pt x="3664800" y="0"/>
                    </a:lnTo>
                  </a:path>
                  <a:path w="3782695" h="4605655">
                    <a:moveTo>
                      <a:pt x="0" y="4486998"/>
                    </a:moveTo>
                    <a:lnTo>
                      <a:pt x="0" y="4605528"/>
                    </a:lnTo>
                    <a:lnTo>
                      <a:pt x="113614" y="4605528"/>
                    </a:lnTo>
                  </a:path>
                </a:pathLst>
              </a:custGeom>
              <a:ln w="76200">
                <a:solidFill>
                  <a:srgbClr val="B5D335"/>
                </a:solidFill>
              </a:ln>
            </p:spPr>
            <p:txBody>
              <a:bodyPr wrap="square" lIns="0" tIns="0" rIns="0" bIns="0" rtlCol="0"/>
              <a:lstStyle/>
              <a:p>
                <a:endParaRPr/>
              </a:p>
            </p:txBody>
          </p:sp>
        </p:grpSp>
      </p:grpSp>
      <p:pic>
        <p:nvPicPr>
          <p:cNvPr id="102" name="object 14">
            <a:extLst>
              <a:ext uri="{FF2B5EF4-FFF2-40B4-BE49-F238E27FC236}">
                <a16:creationId xmlns:a16="http://schemas.microsoft.com/office/drawing/2014/main" id="{667B153F-A595-4AFF-9E65-CAADFD02DA57}"/>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287027" y="6500097"/>
            <a:ext cx="1255366" cy="230746"/>
          </a:xfrm>
          <a:prstGeom prst="rect">
            <a:avLst/>
          </a:prstGeom>
        </p:spPr>
      </p:pic>
      <p:grpSp>
        <p:nvGrpSpPr>
          <p:cNvPr id="103" name="Group 102">
            <a:extLst>
              <a:ext uri="{FF2B5EF4-FFF2-40B4-BE49-F238E27FC236}">
                <a16:creationId xmlns:a16="http://schemas.microsoft.com/office/drawing/2014/main" id="{61CE85C3-5A3E-43C0-860F-BD9AE1B21B70}"/>
              </a:ext>
            </a:extLst>
          </p:cNvPr>
          <p:cNvGrpSpPr/>
          <p:nvPr userDrawn="1"/>
        </p:nvGrpSpPr>
        <p:grpSpPr>
          <a:xfrm>
            <a:off x="40955" y="6802856"/>
            <a:ext cx="7750398" cy="61594"/>
            <a:chOff x="40955" y="6802856"/>
            <a:chExt cx="7750398" cy="61594"/>
          </a:xfrm>
        </p:grpSpPr>
        <p:sp>
          <p:nvSpPr>
            <p:cNvPr id="104" name="object 11">
              <a:extLst>
                <a:ext uri="{FF2B5EF4-FFF2-40B4-BE49-F238E27FC236}">
                  <a16:creationId xmlns:a16="http://schemas.microsoft.com/office/drawing/2014/main" id="{28FA63C7-8CC9-4F92-8ED0-5C8EF012D96C}"/>
                </a:ext>
              </a:extLst>
            </p:cNvPr>
            <p:cNvSpPr/>
            <p:nvPr/>
          </p:nvSpPr>
          <p:spPr>
            <a:xfrm>
              <a:off x="752247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05" name="object 12">
              <a:extLst>
                <a:ext uri="{FF2B5EF4-FFF2-40B4-BE49-F238E27FC236}">
                  <a16:creationId xmlns:a16="http://schemas.microsoft.com/office/drawing/2014/main" id="{F0AB87AB-8F3F-41F7-A497-D0F872526C45}"/>
                </a:ext>
              </a:extLst>
            </p:cNvPr>
            <p:cNvSpPr/>
            <p:nvPr/>
          </p:nvSpPr>
          <p:spPr>
            <a:xfrm>
              <a:off x="763247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06" name="object 13">
              <a:extLst>
                <a:ext uri="{FF2B5EF4-FFF2-40B4-BE49-F238E27FC236}">
                  <a16:creationId xmlns:a16="http://schemas.microsoft.com/office/drawing/2014/main" id="{F704B523-CD64-4863-80E6-DFE8B08F64D6}"/>
                </a:ext>
              </a:extLst>
            </p:cNvPr>
            <p:cNvSpPr/>
            <p:nvPr/>
          </p:nvSpPr>
          <p:spPr>
            <a:xfrm>
              <a:off x="7742458"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07" name="object 15">
              <a:extLst>
                <a:ext uri="{FF2B5EF4-FFF2-40B4-BE49-F238E27FC236}">
                  <a16:creationId xmlns:a16="http://schemas.microsoft.com/office/drawing/2014/main" id="{FBBC0182-D24D-42FD-97D6-0F222F63B919}"/>
                </a:ext>
              </a:extLst>
            </p:cNvPr>
            <p:cNvSpPr/>
            <p:nvPr/>
          </p:nvSpPr>
          <p:spPr>
            <a:xfrm>
              <a:off x="4095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08" name="object 16">
              <a:extLst>
                <a:ext uri="{FF2B5EF4-FFF2-40B4-BE49-F238E27FC236}">
                  <a16:creationId xmlns:a16="http://schemas.microsoft.com/office/drawing/2014/main" id="{06B76129-B670-42AF-9082-EC44EA9EF91A}"/>
                </a:ext>
              </a:extLst>
            </p:cNvPr>
            <p:cNvSpPr/>
            <p:nvPr/>
          </p:nvSpPr>
          <p:spPr>
            <a:xfrm>
              <a:off x="150949"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09" name="object 17">
              <a:extLst>
                <a:ext uri="{FF2B5EF4-FFF2-40B4-BE49-F238E27FC236}">
                  <a16:creationId xmlns:a16="http://schemas.microsoft.com/office/drawing/2014/main" id="{888BA928-CF76-48D8-A6AB-4942CC78645C}"/>
                </a:ext>
              </a:extLst>
            </p:cNvPr>
            <p:cNvSpPr/>
            <p:nvPr/>
          </p:nvSpPr>
          <p:spPr>
            <a:xfrm>
              <a:off x="260936"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10" name="object 18">
              <a:extLst>
                <a:ext uri="{FF2B5EF4-FFF2-40B4-BE49-F238E27FC236}">
                  <a16:creationId xmlns:a16="http://schemas.microsoft.com/office/drawing/2014/main" id="{0253D842-9973-431E-BF0E-E32262292D6A}"/>
                </a:ext>
              </a:extLst>
            </p:cNvPr>
            <p:cNvSpPr/>
            <p:nvPr/>
          </p:nvSpPr>
          <p:spPr>
            <a:xfrm>
              <a:off x="37092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11" name="object 19">
              <a:extLst>
                <a:ext uri="{FF2B5EF4-FFF2-40B4-BE49-F238E27FC236}">
                  <a16:creationId xmlns:a16="http://schemas.microsoft.com/office/drawing/2014/main" id="{1BDA7EB1-E036-46D2-A180-585C5A067022}"/>
                </a:ext>
              </a:extLst>
            </p:cNvPr>
            <p:cNvSpPr/>
            <p:nvPr/>
          </p:nvSpPr>
          <p:spPr>
            <a:xfrm>
              <a:off x="48091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12" name="object 20">
              <a:extLst>
                <a:ext uri="{FF2B5EF4-FFF2-40B4-BE49-F238E27FC236}">
                  <a16:creationId xmlns:a16="http://schemas.microsoft.com/office/drawing/2014/main" id="{B60D121E-FCEC-4B89-A426-720E29428F22}"/>
                </a:ext>
              </a:extLst>
            </p:cNvPr>
            <p:cNvSpPr/>
            <p:nvPr/>
          </p:nvSpPr>
          <p:spPr>
            <a:xfrm>
              <a:off x="59091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13" name="object 21">
              <a:extLst>
                <a:ext uri="{FF2B5EF4-FFF2-40B4-BE49-F238E27FC236}">
                  <a16:creationId xmlns:a16="http://schemas.microsoft.com/office/drawing/2014/main" id="{D98C6FA6-5159-4A2C-9079-A29787FA68BB}"/>
                </a:ext>
              </a:extLst>
            </p:cNvPr>
            <p:cNvSpPr/>
            <p:nvPr/>
          </p:nvSpPr>
          <p:spPr>
            <a:xfrm>
              <a:off x="70090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14" name="object 22">
              <a:extLst>
                <a:ext uri="{FF2B5EF4-FFF2-40B4-BE49-F238E27FC236}">
                  <a16:creationId xmlns:a16="http://schemas.microsoft.com/office/drawing/2014/main" id="{2FF808D0-AD69-464F-A9B5-D7D0E3246B09}"/>
                </a:ext>
              </a:extLst>
            </p:cNvPr>
            <p:cNvSpPr/>
            <p:nvPr/>
          </p:nvSpPr>
          <p:spPr>
            <a:xfrm>
              <a:off x="810890"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15" name="object 23">
              <a:extLst>
                <a:ext uri="{FF2B5EF4-FFF2-40B4-BE49-F238E27FC236}">
                  <a16:creationId xmlns:a16="http://schemas.microsoft.com/office/drawing/2014/main" id="{EB2E3E3F-96A5-4C6C-BB25-132C5AD4902A}"/>
                </a:ext>
              </a:extLst>
            </p:cNvPr>
            <p:cNvSpPr/>
            <p:nvPr/>
          </p:nvSpPr>
          <p:spPr>
            <a:xfrm>
              <a:off x="920884"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16" name="object 24">
              <a:extLst>
                <a:ext uri="{FF2B5EF4-FFF2-40B4-BE49-F238E27FC236}">
                  <a16:creationId xmlns:a16="http://schemas.microsoft.com/office/drawing/2014/main" id="{BBD9DC23-3C4E-4E44-A452-6C1EA741F2C8}"/>
                </a:ext>
              </a:extLst>
            </p:cNvPr>
            <p:cNvSpPr/>
            <p:nvPr/>
          </p:nvSpPr>
          <p:spPr>
            <a:xfrm>
              <a:off x="1030871"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17" name="object 25">
              <a:extLst>
                <a:ext uri="{FF2B5EF4-FFF2-40B4-BE49-F238E27FC236}">
                  <a16:creationId xmlns:a16="http://schemas.microsoft.com/office/drawing/2014/main" id="{ED8E98D6-7808-4A03-8D82-1C9D29AEE07B}"/>
                </a:ext>
              </a:extLst>
            </p:cNvPr>
            <p:cNvSpPr/>
            <p:nvPr/>
          </p:nvSpPr>
          <p:spPr>
            <a:xfrm>
              <a:off x="1140861"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18" name="object 26">
              <a:extLst>
                <a:ext uri="{FF2B5EF4-FFF2-40B4-BE49-F238E27FC236}">
                  <a16:creationId xmlns:a16="http://schemas.microsoft.com/office/drawing/2014/main" id="{D6A77687-1E4E-42C3-AA30-C9021F588668}"/>
                </a:ext>
              </a:extLst>
            </p:cNvPr>
            <p:cNvSpPr/>
            <p:nvPr/>
          </p:nvSpPr>
          <p:spPr>
            <a:xfrm>
              <a:off x="1250854"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19" name="object 27">
              <a:extLst>
                <a:ext uri="{FF2B5EF4-FFF2-40B4-BE49-F238E27FC236}">
                  <a16:creationId xmlns:a16="http://schemas.microsoft.com/office/drawing/2014/main" id="{8453FE86-4DB3-492D-87E6-358784D9D52A}"/>
                </a:ext>
              </a:extLst>
            </p:cNvPr>
            <p:cNvSpPr/>
            <p:nvPr/>
          </p:nvSpPr>
          <p:spPr>
            <a:xfrm>
              <a:off x="1360847"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0" name="object 28">
              <a:extLst>
                <a:ext uri="{FF2B5EF4-FFF2-40B4-BE49-F238E27FC236}">
                  <a16:creationId xmlns:a16="http://schemas.microsoft.com/office/drawing/2014/main" id="{535458D1-0874-49A0-96D0-8627F33582AC}"/>
                </a:ext>
              </a:extLst>
            </p:cNvPr>
            <p:cNvSpPr/>
            <p:nvPr/>
          </p:nvSpPr>
          <p:spPr>
            <a:xfrm>
              <a:off x="1470838"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1" name="object 29">
              <a:extLst>
                <a:ext uri="{FF2B5EF4-FFF2-40B4-BE49-F238E27FC236}">
                  <a16:creationId xmlns:a16="http://schemas.microsoft.com/office/drawing/2014/main" id="{88BB4EFE-B278-49C8-A6EE-7691B3FEBF7F}"/>
                </a:ext>
              </a:extLst>
            </p:cNvPr>
            <p:cNvSpPr/>
            <p:nvPr/>
          </p:nvSpPr>
          <p:spPr>
            <a:xfrm>
              <a:off x="158082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2" name="object 30">
              <a:extLst>
                <a:ext uri="{FF2B5EF4-FFF2-40B4-BE49-F238E27FC236}">
                  <a16:creationId xmlns:a16="http://schemas.microsoft.com/office/drawing/2014/main" id="{35739F5A-ED6C-450C-AB87-6745B6BA36F3}"/>
                </a:ext>
              </a:extLst>
            </p:cNvPr>
            <p:cNvSpPr/>
            <p:nvPr/>
          </p:nvSpPr>
          <p:spPr>
            <a:xfrm>
              <a:off x="169081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3" name="object 31">
              <a:extLst>
                <a:ext uri="{FF2B5EF4-FFF2-40B4-BE49-F238E27FC236}">
                  <a16:creationId xmlns:a16="http://schemas.microsoft.com/office/drawing/2014/main" id="{A2AA47E1-DEB1-43C3-B497-26B380BD984D}"/>
                </a:ext>
              </a:extLst>
            </p:cNvPr>
            <p:cNvSpPr/>
            <p:nvPr/>
          </p:nvSpPr>
          <p:spPr>
            <a:xfrm>
              <a:off x="1800808"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4" name="object 32">
              <a:extLst>
                <a:ext uri="{FF2B5EF4-FFF2-40B4-BE49-F238E27FC236}">
                  <a16:creationId xmlns:a16="http://schemas.microsoft.com/office/drawing/2014/main" id="{A8E1AF92-E7F6-435D-8A99-5DCA257E6424}"/>
                </a:ext>
              </a:extLst>
            </p:cNvPr>
            <p:cNvSpPr/>
            <p:nvPr/>
          </p:nvSpPr>
          <p:spPr>
            <a:xfrm>
              <a:off x="191079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5" name="object 33">
              <a:extLst>
                <a:ext uri="{FF2B5EF4-FFF2-40B4-BE49-F238E27FC236}">
                  <a16:creationId xmlns:a16="http://schemas.microsoft.com/office/drawing/2014/main" id="{6A443E4A-1520-4FA9-89BD-83DFF7936730}"/>
                </a:ext>
              </a:extLst>
            </p:cNvPr>
            <p:cNvSpPr/>
            <p:nvPr/>
          </p:nvSpPr>
          <p:spPr>
            <a:xfrm>
              <a:off x="2023594"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6" name="object 34">
              <a:extLst>
                <a:ext uri="{FF2B5EF4-FFF2-40B4-BE49-F238E27FC236}">
                  <a16:creationId xmlns:a16="http://schemas.microsoft.com/office/drawing/2014/main" id="{3D98C7FE-B9E1-48AD-95F2-3CE3264CAFD8}"/>
                </a:ext>
              </a:extLst>
            </p:cNvPr>
            <p:cNvSpPr/>
            <p:nvPr/>
          </p:nvSpPr>
          <p:spPr>
            <a:xfrm>
              <a:off x="2133588"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7" name="object 35">
              <a:extLst>
                <a:ext uri="{FF2B5EF4-FFF2-40B4-BE49-F238E27FC236}">
                  <a16:creationId xmlns:a16="http://schemas.microsoft.com/office/drawing/2014/main" id="{03179F84-4DB7-4B99-A3B2-348BDFB84F0E}"/>
                </a:ext>
              </a:extLst>
            </p:cNvPr>
            <p:cNvSpPr/>
            <p:nvPr/>
          </p:nvSpPr>
          <p:spPr>
            <a:xfrm>
              <a:off x="224357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8" name="object 36">
              <a:extLst>
                <a:ext uri="{FF2B5EF4-FFF2-40B4-BE49-F238E27FC236}">
                  <a16:creationId xmlns:a16="http://schemas.microsoft.com/office/drawing/2014/main" id="{D9E36229-E537-4C5C-BB18-9BE4B3CBBDB6}"/>
                </a:ext>
              </a:extLst>
            </p:cNvPr>
            <p:cNvSpPr/>
            <p:nvPr/>
          </p:nvSpPr>
          <p:spPr>
            <a:xfrm>
              <a:off x="2353566"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29" name="object 37">
              <a:extLst>
                <a:ext uri="{FF2B5EF4-FFF2-40B4-BE49-F238E27FC236}">
                  <a16:creationId xmlns:a16="http://schemas.microsoft.com/office/drawing/2014/main" id="{654425CC-71ED-4D71-BC80-B4998EAA1FA5}"/>
                </a:ext>
              </a:extLst>
            </p:cNvPr>
            <p:cNvSpPr/>
            <p:nvPr/>
          </p:nvSpPr>
          <p:spPr>
            <a:xfrm>
              <a:off x="2463555"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30" name="object 38">
              <a:extLst>
                <a:ext uri="{FF2B5EF4-FFF2-40B4-BE49-F238E27FC236}">
                  <a16:creationId xmlns:a16="http://schemas.microsoft.com/office/drawing/2014/main" id="{05A07ABB-F240-4C98-B452-5DB7C822C15C}"/>
                </a:ext>
              </a:extLst>
            </p:cNvPr>
            <p:cNvSpPr/>
            <p:nvPr/>
          </p:nvSpPr>
          <p:spPr>
            <a:xfrm>
              <a:off x="2573549"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31" name="object 39">
              <a:extLst>
                <a:ext uri="{FF2B5EF4-FFF2-40B4-BE49-F238E27FC236}">
                  <a16:creationId xmlns:a16="http://schemas.microsoft.com/office/drawing/2014/main" id="{E24EC256-7541-49B2-824D-652D854B3C53}"/>
                </a:ext>
              </a:extLst>
            </p:cNvPr>
            <p:cNvSpPr/>
            <p:nvPr/>
          </p:nvSpPr>
          <p:spPr>
            <a:xfrm>
              <a:off x="2683542"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32" name="object 40">
              <a:extLst>
                <a:ext uri="{FF2B5EF4-FFF2-40B4-BE49-F238E27FC236}">
                  <a16:creationId xmlns:a16="http://schemas.microsoft.com/office/drawing/2014/main" id="{94526C22-6833-40B5-8250-25D0AE0C7049}"/>
                </a:ext>
              </a:extLst>
            </p:cNvPr>
            <p:cNvSpPr/>
            <p:nvPr/>
          </p:nvSpPr>
          <p:spPr>
            <a:xfrm>
              <a:off x="2793529"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33" name="object 41">
              <a:extLst>
                <a:ext uri="{FF2B5EF4-FFF2-40B4-BE49-F238E27FC236}">
                  <a16:creationId xmlns:a16="http://schemas.microsoft.com/office/drawing/2014/main" id="{1712FFC0-1DE5-43E9-A530-1BED04617361}"/>
                </a:ext>
              </a:extLst>
            </p:cNvPr>
            <p:cNvSpPr/>
            <p:nvPr/>
          </p:nvSpPr>
          <p:spPr>
            <a:xfrm>
              <a:off x="2903523"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34" name="object 42">
              <a:extLst>
                <a:ext uri="{FF2B5EF4-FFF2-40B4-BE49-F238E27FC236}">
                  <a16:creationId xmlns:a16="http://schemas.microsoft.com/office/drawing/2014/main" id="{F0FCC111-CD07-401F-9B2A-6388084B9F87}"/>
                </a:ext>
              </a:extLst>
            </p:cNvPr>
            <p:cNvSpPr/>
            <p:nvPr/>
          </p:nvSpPr>
          <p:spPr>
            <a:xfrm>
              <a:off x="3013510"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35" name="object 43">
              <a:extLst>
                <a:ext uri="{FF2B5EF4-FFF2-40B4-BE49-F238E27FC236}">
                  <a16:creationId xmlns:a16="http://schemas.microsoft.com/office/drawing/2014/main" id="{96549AD9-0B62-4FF5-B399-16CF94FD0EE5}"/>
                </a:ext>
              </a:extLst>
            </p:cNvPr>
            <p:cNvSpPr/>
            <p:nvPr/>
          </p:nvSpPr>
          <p:spPr>
            <a:xfrm>
              <a:off x="3123500" y="6809117"/>
              <a:ext cx="48895" cy="48895"/>
            </a:xfrm>
            <a:custGeom>
              <a:avLst/>
              <a:gdLst/>
              <a:ahLst/>
              <a:cxnLst/>
              <a:rect l="l" t="t" r="r" b="b"/>
              <a:pathLst>
                <a:path w="48894" h="48895">
                  <a:moveTo>
                    <a:pt x="0" y="0"/>
                  </a:moveTo>
                  <a:lnTo>
                    <a:pt x="48512" y="48882"/>
                  </a:lnTo>
                </a:path>
              </a:pathLst>
            </a:custGeom>
            <a:ln w="12522">
              <a:solidFill>
                <a:srgbClr val="F48282"/>
              </a:solidFill>
            </a:ln>
          </p:spPr>
          <p:txBody>
            <a:bodyPr wrap="square" lIns="0" tIns="0" rIns="0" bIns="0" rtlCol="0"/>
            <a:lstStyle/>
            <a:p>
              <a:endParaRPr/>
            </a:p>
          </p:txBody>
        </p:sp>
        <p:sp>
          <p:nvSpPr>
            <p:cNvPr id="136" name="object 44">
              <a:extLst>
                <a:ext uri="{FF2B5EF4-FFF2-40B4-BE49-F238E27FC236}">
                  <a16:creationId xmlns:a16="http://schemas.microsoft.com/office/drawing/2014/main" id="{017A32C2-A8A7-4291-B2BD-E5120D66AB02}"/>
                </a:ext>
              </a:extLst>
            </p:cNvPr>
            <p:cNvSpPr/>
            <p:nvPr/>
          </p:nvSpPr>
          <p:spPr>
            <a:xfrm>
              <a:off x="323349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37" name="object 45">
              <a:extLst>
                <a:ext uri="{FF2B5EF4-FFF2-40B4-BE49-F238E27FC236}">
                  <a16:creationId xmlns:a16="http://schemas.microsoft.com/office/drawing/2014/main" id="{BA658ADB-DCC3-421C-95EB-2B5799385508}"/>
                </a:ext>
              </a:extLst>
            </p:cNvPr>
            <p:cNvSpPr/>
            <p:nvPr/>
          </p:nvSpPr>
          <p:spPr>
            <a:xfrm>
              <a:off x="334348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38" name="object 46">
              <a:extLst>
                <a:ext uri="{FF2B5EF4-FFF2-40B4-BE49-F238E27FC236}">
                  <a16:creationId xmlns:a16="http://schemas.microsoft.com/office/drawing/2014/main" id="{065D9A69-9E97-424D-A762-09AE624DA02A}"/>
                </a:ext>
              </a:extLst>
            </p:cNvPr>
            <p:cNvSpPr/>
            <p:nvPr/>
          </p:nvSpPr>
          <p:spPr>
            <a:xfrm>
              <a:off x="3453476"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39" name="object 47">
              <a:extLst>
                <a:ext uri="{FF2B5EF4-FFF2-40B4-BE49-F238E27FC236}">
                  <a16:creationId xmlns:a16="http://schemas.microsoft.com/office/drawing/2014/main" id="{03962292-52B2-45F4-92FE-2D2C64D8763D}"/>
                </a:ext>
              </a:extLst>
            </p:cNvPr>
            <p:cNvSpPr/>
            <p:nvPr/>
          </p:nvSpPr>
          <p:spPr>
            <a:xfrm>
              <a:off x="356346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40" name="object 48">
              <a:extLst>
                <a:ext uri="{FF2B5EF4-FFF2-40B4-BE49-F238E27FC236}">
                  <a16:creationId xmlns:a16="http://schemas.microsoft.com/office/drawing/2014/main" id="{1C1AEDF7-60D8-4740-9B03-451B0DBBA4CA}"/>
                </a:ext>
              </a:extLst>
            </p:cNvPr>
            <p:cNvSpPr/>
            <p:nvPr/>
          </p:nvSpPr>
          <p:spPr>
            <a:xfrm>
              <a:off x="367345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41" name="object 49">
              <a:extLst>
                <a:ext uri="{FF2B5EF4-FFF2-40B4-BE49-F238E27FC236}">
                  <a16:creationId xmlns:a16="http://schemas.microsoft.com/office/drawing/2014/main" id="{FC447342-927B-4D0A-92B2-F3778A21275F}"/>
                </a:ext>
              </a:extLst>
            </p:cNvPr>
            <p:cNvSpPr/>
            <p:nvPr/>
          </p:nvSpPr>
          <p:spPr>
            <a:xfrm>
              <a:off x="378344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grpSp>
          <p:nvGrpSpPr>
            <p:cNvPr id="142" name="object 50">
              <a:extLst>
                <a:ext uri="{FF2B5EF4-FFF2-40B4-BE49-F238E27FC236}">
                  <a16:creationId xmlns:a16="http://schemas.microsoft.com/office/drawing/2014/main" id="{A1BD5807-4347-4251-A581-3A1234B06C06}"/>
                </a:ext>
              </a:extLst>
            </p:cNvPr>
            <p:cNvGrpSpPr/>
            <p:nvPr/>
          </p:nvGrpSpPr>
          <p:grpSpPr>
            <a:xfrm>
              <a:off x="3883719" y="6802856"/>
              <a:ext cx="64769" cy="61594"/>
              <a:chOff x="3883719" y="6802856"/>
              <a:chExt cx="64769" cy="61594"/>
            </a:xfrm>
          </p:grpSpPr>
          <p:sp>
            <p:nvSpPr>
              <p:cNvPr id="175" name="object 51">
                <a:extLst>
                  <a:ext uri="{FF2B5EF4-FFF2-40B4-BE49-F238E27FC236}">
                    <a16:creationId xmlns:a16="http://schemas.microsoft.com/office/drawing/2014/main" id="{50FB90F1-A401-42FF-967A-E0C5C1854EA8}"/>
                  </a:ext>
                </a:extLst>
              </p:cNvPr>
              <p:cNvSpPr/>
              <p:nvPr/>
            </p:nvSpPr>
            <p:spPr>
              <a:xfrm>
                <a:off x="3893435"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6" name="object 52">
                <a:extLst>
                  <a:ext uri="{FF2B5EF4-FFF2-40B4-BE49-F238E27FC236}">
                    <a16:creationId xmlns:a16="http://schemas.microsoft.com/office/drawing/2014/main" id="{D9F8D6DC-7ADE-4C33-B9AF-4D9E915AE015}"/>
                  </a:ext>
                </a:extLst>
              </p:cNvPr>
              <p:cNvSpPr/>
              <p:nvPr/>
            </p:nvSpPr>
            <p:spPr>
              <a:xfrm>
                <a:off x="388998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grpSp>
        <p:sp>
          <p:nvSpPr>
            <p:cNvPr id="143" name="object 53">
              <a:extLst>
                <a:ext uri="{FF2B5EF4-FFF2-40B4-BE49-F238E27FC236}">
                  <a16:creationId xmlns:a16="http://schemas.microsoft.com/office/drawing/2014/main" id="{946F8CEA-E6E1-4EC0-8F04-CC7028F19924}"/>
                </a:ext>
              </a:extLst>
            </p:cNvPr>
            <p:cNvSpPr/>
            <p:nvPr/>
          </p:nvSpPr>
          <p:spPr>
            <a:xfrm>
              <a:off x="399997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44" name="object 54">
              <a:extLst>
                <a:ext uri="{FF2B5EF4-FFF2-40B4-BE49-F238E27FC236}">
                  <a16:creationId xmlns:a16="http://schemas.microsoft.com/office/drawing/2014/main" id="{0DC76C55-7711-4631-984D-D8DAC6806400}"/>
                </a:ext>
              </a:extLst>
            </p:cNvPr>
            <p:cNvSpPr/>
            <p:nvPr/>
          </p:nvSpPr>
          <p:spPr>
            <a:xfrm>
              <a:off x="4109961"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45" name="object 55">
              <a:extLst>
                <a:ext uri="{FF2B5EF4-FFF2-40B4-BE49-F238E27FC236}">
                  <a16:creationId xmlns:a16="http://schemas.microsoft.com/office/drawing/2014/main" id="{516262B7-F948-496C-8AB2-16B3CF943EB8}"/>
                </a:ext>
              </a:extLst>
            </p:cNvPr>
            <p:cNvSpPr/>
            <p:nvPr/>
          </p:nvSpPr>
          <p:spPr>
            <a:xfrm>
              <a:off x="421995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46" name="object 56">
              <a:extLst>
                <a:ext uri="{FF2B5EF4-FFF2-40B4-BE49-F238E27FC236}">
                  <a16:creationId xmlns:a16="http://schemas.microsoft.com/office/drawing/2014/main" id="{BA97C891-EF50-4128-AD4C-085A51CDDA77}"/>
                </a:ext>
              </a:extLst>
            </p:cNvPr>
            <p:cNvSpPr/>
            <p:nvPr/>
          </p:nvSpPr>
          <p:spPr>
            <a:xfrm>
              <a:off x="4329941"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47" name="object 57">
              <a:extLst>
                <a:ext uri="{FF2B5EF4-FFF2-40B4-BE49-F238E27FC236}">
                  <a16:creationId xmlns:a16="http://schemas.microsoft.com/office/drawing/2014/main" id="{56718431-7931-4177-833D-B1F9233F43E1}"/>
                </a:ext>
              </a:extLst>
            </p:cNvPr>
            <p:cNvSpPr/>
            <p:nvPr/>
          </p:nvSpPr>
          <p:spPr>
            <a:xfrm>
              <a:off x="443993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48" name="object 58">
              <a:extLst>
                <a:ext uri="{FF2B5EF4-FFF2-40B4-BE49-F238E27FC236}">
                  <a16:creationId xmlns:a16="http://schemas.microsoft.com/office/drawing/2014/main" id="{CEFA85C0-DF55-4400-A876-156F6E89B42C}"/>
                </a:ext>
              </a:extLst>
            </p:cNvPr>
            <p:cNvSpPr/>
            <p:nvPr/>
          </p:nvSpPr>
          <p:spPr>
            <a:xfrm>
              <a:off x="4549928"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49" name="object 59">
              <a:extLst>
                <a:ext uri="{FF2B5EF4-FFF2-40B4-BE49-F238E27FC236}">
                  <a16:creationId xmlns:a16="http://schemas.microsoft.com/office/drawing/2014/main" id="{69E937A2-6230-416C-984F-B1A170FD4655}"/>
                </a:ext>
              </a:extLst>
            </p:cNvPr>
            <p:cNvSpPr/>
            <p:nvPr/>
          </p:nvSpPr>
          <p:spPr>
            <a:xfrm>
              <a:off x="4659915"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0" name="object 60">
              <a:extLst>
                <a:ext uri="{FF2B5EF4-FFF2-40B4-BE49-F238E27FC236}">
                  <a16:creationId xmlns:a16="http://schemas.microsoft.com/office/drawing/2014/main" id="{A765EDD2-60FA-4C9E-A4CE-F9C90256C56E}"/>
                </a:ext>
              </a:extLst>
            </p:cNvPr>
            <p:cNvSpPr/>
            <p:nvPr/>
          </p:nvSpPr>
          <p:spPr>
            <a:xfrm>
              <a:off x="476990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1" name="object 61">
              <a:extLst>
                <a:ext uri="{FF2B5EF4-FFF2-40B4-BE49-F238E27FC236}">
                  <a16:creationId xmlns:a16="http://schemas.microsoft.com/office/drawing/2014/main" id="{516C5052-DD37-4055-B351-9E91C5656B0C}"/>
                </a:ext>
              </a:extLst>
            </p:cNvPr>
            <p:cNvSpPr/>
            <p:nvPr/>
          </p:nvSpPr>
          <p:spPr>
            <a:xfrm>
              <a:off x="487989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2" name="object 62">
              <a:extLst>
                <a:ext uri="{FF2B5EF4-FFF2-40B4-BE49-F238E27FC236}">
                  <a16:creationId xmlns:a16="http://schemas.microsoft.com/office/drawing/2014/main" id="{26117A7A-6C41-4641-B189-C28987B56C2A}"/>
                </a:ext>
              </a:extLst>
            </p:cNvPr>
            <p:cNvSpPr/>
            <p:nvPr/>
          </p:nvSpPr>
          <p:spPr>
            <a:xfrm>
              <a:off x="4989885"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3" name="object 63">
              <a:extLst>
                <a:ext uri="{FF2B5EF4-FFF2-40B4-BE49-F238E27FC236}">
                  <a16:creationId xmlns:a16="http://schemas.microsoft.com/office/drawing/2014/main" id="{A5A4E845-0EF4-453F-8ABC-19BC183B0DD4}"/>
                </a:ext>
              </a:extLst>
            </p:cNvPr>
            <p:cNvSpPr/>
            <p:nvPr/>
          </p:nvSpPr>
          <p:spPr>
            <a:xfrm>
              <a:off x="509987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4" name="object 64">
              <a:extLst>
                <a:ext uri="{FF2B5EF4-FFF2-40B4-BE49-F238E27FC236}">
                  <a16:creationId xmlns:a16="http://schemas.microsoft.com/office/drawing/2014/main" id="{C56A023D-A288-4555-990C-E6B94250BA8B}"/>
                </a:ext>
              </a:extLst>
            </p:cNvPr>
            <p:cNvSpPr/>
            <p:nvPr/>
          </p:nvSpPr>
          <p:spPr>
            <a:xfrm>
              <a:off x="5209872"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5" name="object 65">
              <a:extLst>
                <a:ext uri="{FF2B5EF4-FFF2-40B4-BE49-F238E27FC236}">
                  <a16:creationId xmlns:a16="http://schemas.microsoft.com/office/drawing/2014/main" id="{66FBC64E-291C-4275-8DF7-EA0FEEBD0869}"/>
                </a:ext>
              </a:extLst>
            </p:cNvPr>
            <p:cNvSpPr/>
            <p:nvPr/>
          </p:nvSpPr>
          <p:spPr>
            <a:xfrm>
              <a:off x="5319862"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6" name="object 66">
              <a:extLst>
                <a:ext uri="{FF2B5EF4-FFF2-40B4-BE49-F238E27FC236}">
                  <a16:creationId xmlns:a16="http://schemas.microsoft.com/office/drawing/2014/main" id="{C74E1C58-3D9D-40C6-8088-34E03F3C89F8}"/>
                </a:ext>
              </a:extLst>
            </p:cNvPr>
            <p:cNvSpPr/>
            <p:nvPr/>
          </p:nvSpPr>
          <p:spPr>
            <a:xfrm>
              <a:off x="542984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7" name="object 67">
              <a:extLst>
                <a:ext uri="{FF2B5EF4-FFF2-40B4-BE49-F238E27FC236}">
                  <a16:creationId xmlns:a16="http://schemas.microsoft.com/office/drawing/2014/main" id="{00995BBB-C810-49C7-A845-F66C2A86FD4A}"/>
                </a:ext>
              </a:extLst>
            </p:cNvPr>
            <p:cNvSpPr/>
            <p:nvPr/>
          </p:nvSpPr>
          <p:spPr>
            <a:xfrm>
              <a:off x="553984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8" name="object 68">
              <a:extLst>
                <a:ext uri="{FF2B5EF4-FFF2-40B4-BE49-F238E27FC236}">
                  <a16:creationId xmlns:a16="http://schemas.microsoft.com/office/drawing/2014/main" id="{A392EE2D-77C6-4E9A-B7EA-385C67913276}"/>
                </a:ext>
              </a:extLst>
            </p:cNvPr>
            <p:cNvSpPr/>
            <p:nvPr/>
          </p:nvSpPr>
          <p:spPr>
            <a:xfrm>
              <a:off x="5649832"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59" name="object 69">
              <a:extLst>
                <a:ext uri="{FF2B5EF4-FFF2-40B4-BE49-F238E27FC236}">
                  <a16:creationId xmlns:a16="http://schemas.microsoft.com/office/drawing/2014/main" id="{E94D696C-A293-454C-9478-0DD36DCC2D4B}"/>
                </a:ext>
              </a:extLst>
            </p:cNvPr>
            <p:cNvSpPr/>
            <p:nvPr/>
          </p:nvSpPr>
          <p:spPr>
            <a:xfrm>
              <a:off x="575981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0" name="object 70">
              <a:extLst>
                <a:ext uri="{FF2B5EF4-FFF2-40B4-BE49-F238E27FC236}">
                  <a16:creationId xmlns:a16="http://schemas.microsoft.com/office/drawing/2014/main" id="{D54BE722-1AB6-4024-91CF-CFC1EC1ADC26}"/>
                </a:ext>
              </a:extLst>
            </p:cNvPr>
            <p:cNvSpPr/>
            <p:nvPr/>
          </p:nvSpPr>
          <p:spPr>
            <a:xfrm>
              <a:off x="587261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1" name="object 71">
              <a:extLst>
                <a:ext uri="{FF2B5EF4-FFF2-40B4-BE49-F238E27FC236}">
                  <a16:creationId xmlns:a16="http://schemas.microsoft.com/office/drawing/2014/main" id="{CFAE997B-0491-4113-B712-AC8905A9C291}"/>
                </a:ext>
              </a:extLst>
            </p:cNvPr>
            <p:cNvSpPr/>
            <p:nvPr/>
          </p:nvSpPr>
          <p:spPr>
            <a:xfrm>
              <a:off x="5982612"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2" name="object 72">
              <a:extLst>
                <a:ext uri="{FF2B5EF4-FFF2-40B4-BE49-F238E27FC236}">
                  <a16:creationId xmlns:a16="http://schemas.microsoft.com/office/drawing/2014/main" id="{1752704F-5BE0-4AD2-9387-3F2CA9A521C4}"/>
                </a:ext>
              </a:extLst>
            </p:cNvPr>
            <p:cNvSpPr/>
            <p:nvPr/>
          </p:nvSpPr>
          <p:spPr>
            <a:xfrm>
              <a:off x="609259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3" name="object 73">
              <a:extLst>
                <a:ext uri="{FF2B5EF4-FFF2-40B4-BE49-F238E27FC236}">
                  <a16:creationId xmlns:a16="http://schemas.microsoft.com/office/drawing/2014/main" id="{8A0D1CC1-3FF8-49E0-879B-430493278604}"/>
                </a:ext>
              </a:extLst>
            </p:cNvPr>
            <p:cNvSpPr/>
            <p:nvPr/>
          </p:nvSpPr>
          <p:spPr>
            <a:xfrm>
              <a:off x="6202589"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4" name="object 74">
              <a:extLst>
                <a:ext uri="{FF2B5EF4-FFF2-40B4-BE49-F238E27FC236}">
                  <a16:creationId xmlns:a16="http://schemas.microsoft.com/office/drawing/2014/main" id="{4B358FA4-F1CC-4B70-9DB2-F34534E93F76}"/>
                </a:ext>
              </a:extLst>
            </p:cNvPr>
            <p:cNvSpPr/>
            <p:nvPr/>
          </p:nvSpPr>
          <p:spPr>
            <a:xfrm>
              <a:off x="631258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5" name="object 75">
              <a:extLst>
                <a:ext uri="{FF2B5EF4-FFF2-40B4-BE49-F238E27FC236}">
                  <a16:creationId xmlns:a16="http://schemas.microsoft.com/office/drawing/2014/main" id="{DB8BC54F-4C84-4190-85FE-F7D94F23637F}"/>
                </a:ext>
              </a:extLst>
            </p:cNvPr>
            <p:cNvSpPr/>
            <p:nvPr/>
          </p:nvSpPr>
          <p:spPr>
            <a:xfrm>
              <a:off x="642257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6" name="object 76">
              <a:extLst>
                <a:ext uri="{FF2B5EF4-FFF2-40B4-BE49-F238E27FC236}">
                  <a16:creationId xmlns:a16="http://schemas.microsoft.com/office/drawing/2014/main" id="{C438D662-7FB6-4C42-967C-84EC86697E3B}"/>
                </a:ext>
              </a:extLst>
            </p:cNvPr>
            <p:cNvSpPr/>
            <p:nvPr/>
          </p:nvSpPr>
          <p:spPr>
            <a:xfrm>
              <a:off x="6532566"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7" name="object 77">
              <a:extLst>
                <a:ext uri="{FF2B5EF4-FFF2-40B4-BE49-F238E27FC236}">
                  <a16:creationId xmlns:a16="http://schemas.microsoft.com/office/drawing/2014/main" id="{FCE83C06-9FE4-41E5-80DC-D61A24D2BA75}"/>
                </a:ext>
              </a:extLst>
            </p:cNvPr>
            <p:cNvSpPr/>
            <p:nvPr/>
          </p:nvSpPr>
          <p:spPr>
            <a:xfrm>
              <a:off x="664255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8" name="object 78">
              <a:extLst>
                <a:ext uri="{FF2B5EF4-FFF2-40B4-BE49-F238E27FC236}">
                  <a16:creationId xmlns:a16="http://schemas.microsoft.com/office/drawing/2014/main" id="{D68A0FA1-9CAB-47EC-9620-39E628F54193}"/>
                </a:ext>
              </a:extLst>
            </p:cNvPr>
            <p:cNvSpPr/>
            <p:nvPr/>
          </p:nvSpPr>
          <p:spPr>
            <a:xfrm>
              <a:off x="6752546"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69" name="object 79">
              <a:extLst>
                <a:ext uri="{FF2B5EF4-FFF2-40B4-BE49-F238E27FC236}">
                  <a16:creationId xmlns:a16="http://schemas.microsoft.com/office/drawing/2014/main" id="{10011038-9EBF-4016-9D78-73AD75D7FB19}"/>
                </a:ext>
              </a:extLst>
            </p:cNvPr>
            <p:cNvSpPr/>
            <p:nvPr/>
          </p:nvSpPr>
          <p:spPr>
            <a:xfrm>
              <a:off x="6862533"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0" name="object 80">
              <a:extLst>
                <a:ext uri="{FF2B5EF4-FFF2-40B4-BE49-F238E27FC236}">
                  <a16:creationId xmlns:a16="http://schemas.microsoft.com/office/drawing/2014/main" id="{7DB24B0B-1F8D-4CD7-B636-CD1EE511C2CB}"/>
                </a:ext>
              </a:extLst>
            </p:cNvPr>
            <p:cNvSpPr/>
            <p:nvPr/>
          </p:nvSpPr>
          <p:spPr>
            <a:xfrm>
              <a:off x="6972524"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1" name="object 81">
              <a:extLst>
                <a:ext uri="{FF2B5EF4-FFF2-40B4-BE49-F238E27FC236}">
                  <a16:creationId xmlns:a16="http://schemas.microsoft.com/office/drawing/2014/main" id="{017C3CE6-02B4-456B-908F-B7103D9F9DFE}"/>
                </a:ext>
              </a:extLst>
            </p:cNvPr>
            <p:cNvSpPr/>
            <p:nvPr/>
          </p:nvSpPr>
          <p:spPr>
            <a:xfrm>
              <a:off x="7082518"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2" name="object 82">
              <a:extLst>
                <a:ext uri="{FF2B5EF4-FFF2-40B4-BE49-F238E27FC236}">
                  <a16:creationId xmlns:a16="http://schemas.microsoft.com/office/drawing/2014/main" id="{1C5ADEDB-59E8-47C7-BC03-B0F8D3D70ABB}"/>
                </a:ext>
              </a:extLst>
            </p:cNvPr>
            <p:cNvSpPr/>
            <p:nvPr/>
          </p:nvSpPr>
          <p:spPr>
            <a:xfrm>
              <a:off x="7192511"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3" name="object 83">
              <a:extLst>
                <a:ext uri="{FF2B5EF4-FFF2-40B4-BE49-F238E27FC236}">
                  <a16:creationId xmlns:a16="http://schemas.microsoft.com/office/drawing/2014/main" id="{0DF25AAF-DBE7-4E16-86BF-ED2356EFF229}"/>
                </a:ext>
              </a:extLst>
            </p:cNvPr>
            <p:cNvSpPr/>
            <p:nvPr/>
          </p:nvSpPr>
          <p:spPr>
            <a:xfrm>
              <a:off x="7302500"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sp>
          <p:nvSpPr>
            <p:cNvPr id="174" name="object 84">
              <a:extLst>
                <a:ext uri="{FF2B5EF4-FFF2-40B4-BE49-F238E27FC236}">
                  <a16:creationId xmlns:a16="http://schemas.microsoft.com/office/drawing/2014/main" id="{BB4C32FD-3C21-4FEC-A75D-547F0CB9D066}"/>
                </a:ext>
              </a:extLst>
            </p:cNvPr>
            <p:cNvSpPr/>
            <p:nvPr/>
          </p:nvSpPr>
          <p:spPr>
            <a:xfrm>
              <a:off x="7412487" y="6809117"/>
              <a:ext cx="48895" cy="48895"/>
            </a:xfrm>
            <a:custGeom>
              <a:avLst/>
              <a:gdLst/>
              <a:ahLst/>
              <a:cxnLst/>
              <a:rect l="l" t="t" r="r" b="b"/>
              <a:pathLst>
                <a:path w="48895" h="48895">
                  <a:moveTo>
                    <a:pt x="0" y="0"/>
                  </a:moveTo>
                  <a:lnTo>
                    <a:pt x="48512" y="48882"/>
                  </a:lnTo>
                </a:path>
              </a:pathLst>
            </a:custGeom>
            <a:ln w="12522">
              <a:solidFill>
                <a:srgbClr val="F48282"/>
              </a:solidFill>
            </a:ln>
          </p:spPr>
          <p:txBody>
            <a:bodyPr wrap="square" lIns="0" tIns="0" rIns="0" bIns="0" rtlCol="0"/>
            <a:lstStyle/>
            <a:p>
              <a:endParaRPr/>
            </a:p>
          </p:txBody>
        </p:sp>
      </p:grpSp>
      <p:sp>
        <p:nvSpPr>
          <p:cNvPr id="3" name="Picture Placeholder 2">
            <a:extLst>
              <a:ext uri="{FF2B5EF4-FFF2-40B4-BE49-F238E27FC236}">
                <a16:creationId xmlns:a16="http://schemas.microsoft.com/office/drawing/2014/main" id="{FB94E627-3D41-4D08-B3EE-5368E5CA353D}"/>
              </a:ext>
            </a:extLst>
          </p:cNvPr>
          <p:cNvSpPr>
            <a:spLocks noGrp="1"/>
          </p:cNvSpPr>
          <p:nvPr>
            <p:ph type="pic" sz="quarter" idx="10"/>
          </p:nvPr>
        </p:nvSpPr>
        <p:spPr>
          <a:xfrm>
            <a:off x="7848600" y="1471613"/>
            <a:ext cx="3522663" cy="4478337"/>
          </a:xfrm>
        </p:spPr>
        <p:txBody>
          <a:bodyPr/>
          <a:lstStyle/>
          <a:p>
            <a:endParaRPr lang="en-US"/>
          </a:p>
        </p:txBody>
      </p:sp>
      <p:sp>
        <p:nvSpPr>
          <p:cNvPr id="86" name="Text Placeholder 25">
            <a:extLst>
              <a:ext uri="{FF2B5EF4-FFF2-40B4-BE49-F238E27FC236}">
                <a16:creationId xmlns:a16="http://schemas.microsoft.com/office/drawing/2014/main" id="{F2C80499-F1CD-4BD3-8850-B1253050C508}"/>
              </a:ext>
            </a:extLst>
          </p:cNvPr>
          <p:cNvSpPr>
            <a:spLocks noGrp="1"/>
          </p:cNvSpPr>
          <p:nvPr>
            <p:ph type="body" sz="quarter" idx="11" hasCustomPrompt="1"/>
          </p:nvPr>
        </p:nvSpPr>
        <p:spPr>
          <a:xfrm>
            <a:off x="432746" y="1905000"/>
            <a:ext cx="6858000" cy="369332"/>
          </a:xfrm>
        </p:spPr>
        <p:txBody>
          <a:bodyPr/>
          <a:lstStyle>
            <a:lvl1pPr>
              <a:defRPr sz="2400">
                <a:latin typeface="+mj-lt"/>
              </a:defRPr>
            </a:lvl1pPr>
          </a:lstStyle>
          <a:p>
            <a:pPr lvl="0"/>
            <a:r>
              <a:rPr lang="en-US" dirty="0"/>
              <a:t>Insert Your Title Case Headline Here</a:t>
            </a:r>
          </a:p>
        </p:txBody>
      </p:sp>
      <p:sp>
        <p:nvSpPr>
          <p:cNvPr id="87" name="Text Placeholder 27">
            <a:extLst>
              <a:ext uri="{FF2B5EF4-FFF2-40B4-BE49-F238E27FC236}">
                <a16:creationId xmlns:a16="http://schemas.microsoft.com/office/drawing/2014/main" id="{D8106D40-AEF3-48E2-92A4-E54254ABF0EF}"/>
              </a:ext>
            </a:extLst>
          </p:cNvPr>
          <p:cNvSpPr>
            <a:spLocks noGrp="1"/>
          </p:cNvSpPr>
          <p:nvPr>
            <p:ph type="body" sz="quarter" idx="12" hasCustomPrompt="1"/>
          </p:nvPr>
        </p:nvSpPr>
        <p:spPr>
          <a:xfrm>
            <a:off x="432746" y="2563812"/>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88" name="Text Placeholder 31">
            <a:extLst>
              <a:ext uri="{FF2B5EF4-FFF2-40B4-BE49-F238E27FC236}">
                <a16:creationId xmlns:a16="http://schemas.microsoft.com/office/drawing/2014/main" id="{57FDBBF1-D16C-4FB9-894A-B7A0D24437AF}"/>
              </a:ext>
            </a:extLst>
          </p:cNvPr>
          <p:cNvSpPr>
            <a:spLocks noGrp="1"/>
          </p:cNvSpPr>
          <p:nvPr>
            <p:ph type="body" sz="quarter" idx="13" hasCustomPrompt="1"/>
          </p:nvPr>
        </p:nvSpPr>
        <p:spPr>
          <a:xfrm>
            <a:off x="432746" y="3173412"/>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sp>
        <p:nvSpPr>
          <p:cNvPr id="90" name="Text Placeholder 23">
            <a:extLst>
              <a:ext uri="{FF2B5EF4-FFF2-40B4-BE49-F238E27FC236}">
                <a16:creationId xmlns:a16="http://schemas.microsoft.com/office/drawing/2014/main" id="{535AC780-733B-4289-9487-6546F5B1953A}"/>
              </a:ext>
            </a:extLst>
          </p:cNvPr>
          <p:cNvSpPr>
            <a:spLocks noGrp="1"/>
          </p:cNvSpPr>
          <p:nvPr>
            <p:ph type="body" sz="quarter" idx="14" hasCustomPrompt="1"/>
          </p:nvPr>
        </p:nvSpPr>
        <p:spPr>
          <a:xfrm>
            <a:off x="381000" y="269557"/>
            <a:ext cx="2895600" cy="492443"/>
          </a:xfrm>
        </p:spPr>
        <p:txBody>
          <a:bodyPr/>
          <a:lstStyle>
            <a:lvl1pPr>
              <a:defRPr sz="3200">
                <a:solidFill>
                  <a:srgbClr val="2B3D4F"/>
                </a:solidFill>
                <a:latin typeface="DM Serif Display" pitchFamily="2" charset="0"/>
              </a:defRPr>
            </a:lvl1pPr>
            <a:lvl5pPr>
              <a:defRPr/>
            </a:lvl5pPr>
          </a:lstStyle>
          <a:p>
            <a:pPr lvl="0"/>
            <a:r>
              <a:rPr lang="en-US" dirty="0"/>
              <a:t>Slide Title</a:t>
            </a:r>
          </a:p>
        </p:txBody>
      </p:sp>
      <p:sp>
        <p:nvSpPr>
          <p:cNvPr id="89" name="Text Placeholder 27">
            <a:extLst>
              <a:ext uri="{FF2B5EF4-FFF2-40B4-BE49-F238E27FC236}">
                <a16:creationId xmlns:a16="http://schemas.microsoft.com/office/drawing/2014/main" id="{952E0F1F-8966-4BD2-8965-B70B06FC3C7D}"/>
              </a:ext>
            </a:extLst>
          </p:cNvPr>
          <p:cNvSpPr>
            <a:spLocks noGrp="1"/>
          </p:cNvSpPr>
          <p:nvPr>
            <p:ph type="body" sz="quarter" idx="15" hasCustomPrompt="1"/>
          </p:nvPr>
        </p:nvSpPr>
        <p:spPr>
          <a:xfrm>
            <a:off x="432746" y="4591806"/>
            <a:ext cx="5562600" cy="276999"/>
          </a:xfrm>
        </p:spPr>
        <p:txBody>
          <a:bodyPr/>
          <a:lstStyle>
            <a:lvl1pPr>
              <a:defRPr sz="1800">
                <a:solidFill>
                  <a:srgbClr val="4EBFEE"/>
                </a:solidFill>
                <a:latin typeface="+mj-lt"/>
              </a:defRPr>
            </a:lvl1pPr>
            <a:lvl5pPr>
              <a:defRPr/>
            </a:lvl5pPr>
          </a:lstStyle>
          <a:p>
            <a:pPr lvl="0"/>
            <a:r>
              <a:rPr lang="en-US" dirty="0"/>
              <a:t>And Your Sub-headline here</a:t>
            </a:r>
          </a:p>
        </p:txBody>
      </p:sp>
      <p:sp>
        <p:nvSpPr>
          <p:cNvPr id="91" name="Text Placeholder 31">
            <a:extLst>
              <a:ext uri="{FF2B5EF4-FFF2-40B4-BE49-F238E27FC236}">
                <a16:creationId xmlns:a16="http://schemas.microsoft.com/office/drawing/2014/main" id="{B14F52FA-497D-4CD0-9328-E71849F9575C}"/>
              </a:ext>
            </a:extLst>
          </p:cNvPr>
          <p:cNvSpPr>
            <a:spLocks noGrp="1"/>
          </p:cNvSpPr>
          <p:nvPr>
            <p:ph type="body" sz="quarter" idx="16" hasCustomPrompt="1"/>
          </p:nvPr>
        </p:nvSpPr>
        <p:spPr>
          <a:xfrm>
            <a:off x="432746" y="5201406"/>
            <a:ext cx="5562600" cy="1215717"/>
          </a:xfrm>
        </p:spPr>
        <p:txBody>
          <a:bodyPr/>
          <a:lstStyle>
            <a:lvl1pPr marL="285750" indent="-285750">
              <a:spcAft>
                <a:spcPts val="600"/>
              </a:spcAft>
              <a:buClr>
                <a:srgbClr val="4BBFEE"/>
              </a:buClr>
              <a:buFont typeface="Tahoma" panose="020B0604030504040204" pitchFamily="34" charset="0"/>
              <a:buChar char="»"/>
              <a:defRPr sz="1600">
                <a:latin typeface="+mj-lt"/>
              </a:defRPr>
            </a:lvl1pPr>
          </a:lstStyle>
          <a:p>
            <a:pPr lvl="0"/>
            <a:r>
              <a:rPr lang="en-US" dirty="0"/>
              <a:t>And your short paragraph of info here.</a:t>
            </a:r>
          </a:p>
          <a:p>
            <a:pPr lvl="0"/>
            <a:endParaRPr lang="en-US" dirty="0"/>
          </a:p>
          <a:p>
            <a:pPr lvl="0"/>
            <a:r>
              <a:rPr lang="en-US" dirty="0"/>
              <a:t>And your bullet points here</a:t>
            </a:r>
          </a:p>
          <a:p>
            <a:pPr lvl="0"/>
            <a:r>
              <a:rPr lang="en-US" dirty="0"/>
              <a:t>And Here</a:t>
            </a:r>
          </a:p>
        </p:txBody>
      </p:sp>
    </p:spTree>
    <p:extLst>
      <p:ext uri="{BB962C8B-B14F-4D97-AF65-F5344CB8AC3E}">
        <p14:creationId xmlns:p14="http://schemas.microsoft.com/office/powerpoint/2010/main" val="23655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6438" y="-3186627"/>
            <a:ext cx="13744877" cy="8401685"/>
          </a:xfrm>
          <a:prstGeom prst="rect">
            <a:avLst/>
          </a:prstGeom>
        </p:spPr>
        <p:txBody>
          <a:bodyPr wrap="square" lIns="0" tIns="0" rIns="0" bIns="0">
            <a:spAutoFit/>
          </a:bodyPr>
          <a:lstStyle>
            <a:lvl1pPr>
              <a:defRPr sz="7500" b="0" i="0">
                <a:solidFill>
                  <a:schemeClr val="bg1"/>
                </a:solidFill>
                <a:latin typeface="Tahoma"/>
                <a:cs typeface="Tahoma"/>
              </a:defRPr>
            </a:lvl1pPr>
          </a:lstStyle>
          <a:p>
            <a:endParaRPr dirty="0"/>
          </a:p>
        </p:txBody>
      </p:sp>
      <p:sp>
        <p:nvSpPr>
          <p:cNvPr id="3" name="Holder 3"/>
          <p:cNvSpPr>
            <a:spLocks noGrp="1"/>
          </p:cNvSpPr>
          <p:nvPr>
            <p:ph type="body" idx="1"/>
          </p:nvPr>
        </p:nvSpPr>
        <p:spPr>
          <a:xfrm>
            <a:off x="2007260" y="2020312"/>
            <a:ext cx="8177479" cy="3074670"/>
          </a:xfrm>
          <a:prstGeom prst="rect">
            <a:avLst/>
          </a:prstGeom>
        </p:spPr>
        <p:txBody>
          <a:bodyPr wrap="square" lIns="0" tIns="0" rIns="0" bIns="0">
            <a:spAutoFit/>
          </a:bodyPr>
          <a:lstStyle>
            <a:lvl1pPr>
              <a:defRPr sz="2400" b="0" i="0">
                <a:solidFill>
                  <a:srgbClr val="2B3D4F"/>
                </a:solidFill>
                <a:latin typeface="Tahoma"/>
                <a:cs typeface="Taho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6/16/2022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74" r:id="rId1"/>
    <p:sldLayoutId id="2147483667" r:id="rId2"/>
    <p:sldLayoutId id="2147483675" r:id="rId3"/>
    <p:sldLayoutId id="2147483676" r:id="rId4"/>
    <p:sldLayoutId id="2147483661" r:id="rId5"/>
    <p:sldLayoutId id="2147483692" r:id="rId6"/>
    <p:sldLayoutId id="2147483662" r:id="rId7"/>
    <p:sldLayoutId id="2147483664" r:id="rId8"/>
    <p:sldLayoutId id="2147483668" r:id="rId9"/>
    <p:sldLayoutId id="2147483677" r:id="rId10"/>
    <p:sldLayoutId id="2147483670" r:id="rId11"/>
    <p:sldLayoutId id="2147483671" r:id="rId12"/>
    <p:sldLayoutId id="2147483672"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78" r:id="rId2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nwfdailynews.com/news/20190321/holmes-county-clerk-of-court-charged-with-fraud" TargetMode="External"/><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hyperlink" Target="https://www.actionnewsjax.com/news/local/new-records-show-how-nassau-county-discovered-1-000-missing-from-safe/915210759" TargetMode="Externa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https://www.nytimes.com/2019/11/20/us/hurricane-michael-florida-fraud.html"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hyperlink" Target="mailto:Andrew.Ferguson@jamesmoore.com" TargetMode="External"/><Relationship Id="rId4" Type="http://schemas.openxmlformats.org/officeDocument/2006/relationships/hyperlink" Target="mailto:Benjamin.Clark@jmco.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graysc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6B17D006-BD30-4D55-B0F4-0BCB2A0FCD31}"/>
              </a:ext>
            </a:extLst>
          </p:cNvPr>
          <p:cNvSpPr txBox="1">
            <a:spLocks/>
          </p:cNvSpPr>
          <p:nvPr/>
        </p:nvSpPr>
        <p:spPr>
          <a:xfrm>
            <a:off x="457200" y="2667000"/>
            <a:ext cx="11277600" cy="934871"/>
          </a:xfrm>
          <a:prstGeom prst="rect">
            <a:avLst/>
          </a:prstGeom>
        </p:spPr>
        <p:txBody>
          <a:bodyPr vert="horz" wrap="square" lIns="0" tIns="11430" rIns="0" bIns="0" rtlCol="0" anchor="t">
            <a:spAutoFit/>
          </a:bodyPr>
          <a:lstStyle>
            <a:lvl1pPr>
              <a:defRPr>
                <a:latin typeface="+mj-lt"/>
                <a:ea typeface="+mj-ea"/>
                <a:cs typeface="+mj-cs"/>
              </a:defRPr>
            </a:lvl1pPr>
          </a:lstStyle>
          <a:p>
            <a:pPr marL="12700" algn="ctr">
              <a:spcBef>
                <a:spcPts val="90"/>
              </a:spcBef>
            </a:pPr>
            <a:r>
              <a:rPr lang="en-US" sz="6000" kern="0" spc="600" dirty="0">
                <a:solidFill>
                  <a:schemeClr val="bg1"/>
                </a:solidFill>
                <a:latin typeface="TitlingGothicFBComp Medium" pitchFamily="2" charset="77"/>
              </a:rPr>
              <a:t>INTERNAL CONTROLS</a:t>
            </a:r>
          </a:p>
        </p:txBody>
      </p:sp>
      <p:sp>
        <p:nvSpPr>
          <p:cNvPr id="3" name="object 10">
            <a:extLst>
              <a:ext uri="{FF2B5EF4-FFF2-40B4-BE49-F238E27FC236}">
                <a16:creationId xmlns:a16="http://schemas.microsoft.com/office/drawing/2014/main" id="{A1D662E0-C60A-4FEC-9174-8AACF6B87B58}"/>
              </a:ext>
            </a:extLst>
          </p:cNvPr>
          <p:cNvSpPr txBox="1"/>
          <p:nvPr/>
        </p:nvSpPr>
        <p:spPr>
          <a:xfrm>
            <a:off x="457200" y="3886200"/>
            <a:ext cx="11277600" cy="228268"/>
          </a:xfrm>
          <a:prstGeom prst="rect">
            <a:avLst/>
          </a:prstGeom>
        </p:spPr>
        <p:txBody>
          <a:bodyPr vert="horz" wrap="square" lIns="0" tIns="12700" rIns="0" bIns="0" rtlCol="0">
            <a:spAutoFit/>
          </a:bodyPr>
          <a:lstStyle/>
          <a:p>
            <a:pPr marL="12700" algn="ctr">
              <a:lnSpc>
                <a:spcPct val="100000"/>
              </a:lnSpc>
              <a:spcBef>
                <a:spcPts val="100"/>
              </a:spcBef>
            </a:pPr>
            <a:r>
              <a:rPr lang="en-US" sz="1400" spc="114" dirty="0">
                <a:solidFill>
                  <a:srgbClr val="FFFFFF"/>
                </a:solidFill>
                <a:latin typeface="TitlingGothicFB Medium" pitchFamily="2" charset="77"/>
                <a:cs typeface="Tahoma"/>
              </a:rPr>
              <a:t>Best Practices and What Can Wrong</a:t>
            </a:r>
            <a:endParaRPr sz="1400" dirty="0">
              <a:latin typeface="TitlingGothicFB Medium" pitchFamily="2" charset="77"/>
              <a:cs typeface="Tahoma"/>
            </a:endParaRPr>
          </a:p>
        </p:txBody>
      </p:sp>
    </p:spTree>
    <p:extLst>
      <p:ext uri="{BB962C8B-B14F-4D97-AF65-F5344CB8AC3E}">
        <p14:creationId xmlns:p14="http://schemas.microsoft.com/office/powerpoint/2010/main" val="6270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DEC7A-B299-4B47-AF07-1BB7C53431F7}"/>
              </a:ext>
            </a:extLst>
          </p:cNvPr>
          <p:cNvSpPr>
            <a:spLocks noGrp="1"/>
          </p:cNvSpPr>
          <p:nvPr>
            <p:ph type="body" sz="quarter" idx="10"/>
          </p:nvPr>
        </p:nvSpPr>
        <p:spPr/>
        <p:txBody>
          <a:bodyPr/>
          <a:lstStyle/>
          <a:p>
            <a:r>
              <a:rPr lang="en-US" dirty="0"/>
              <a:t>COSO Alert</a:t>
            </a:r>
          </a:p>
        </p:txBody>
      </p:sp>
      <p:sp>
        <p:nvSpPr>
          <p:cNvPr id="3" name="Text Placeholder 2">
            <a:extLst>
              <a:ext uri="{FF2B5EF4-FFF2-40B4-BE49-F238E27FC236}">
                <a16:creationId xmlns:a16="http://schemas.microsoft.com/office/drawing/2014/main" id="{8CD9960B-FF50-4869-BC58-DAB9C1FA6FE0}"/>
              </a:ext>
            </a:extLst>
          </p:cNvPr>
          <p:cNvSpPr>
            <a:spLocks noGrp="1"/>
          </p:cNvSpPr>
          <p:nvPr>
            <p:ph type="body" sz="quarter" idx="12"/>
          </p:nvPr>
        </p:nvSpPr>
        <p:spPr>
          <a:xfrm>
            <a:off x="366760" y="2461736"/>
            <a:ext cx="10758440" cy="276999"/>
          </a:xfrm>
        </p:spPr>
        <p:txBody>
          <a:bodyPr/>
          <a:lstStyle/>
          <a:p>
            <a:r>
              <a:rPr lang="en-US" dirty="0"/>
              <a:t>Internal Control Assessment Consideration</a:t>
            </a:r>
          </a:p>
        </p:txBody>
      </p:sp>
      <p:sp>
        <p:nvSpPr>
          <p:cNvPr id="4" name="Text Placeholder 3">
            <a:extLst>
              <a:ext uri="{FF2B5EF4-FFF2-40B4-BE49-F238E27FC236}">
                <a16:creationId xmlns:a16="http://schemas.microsoft.com/office/drawing/2014/main" id="{690AD951-D286-4356-A864-790118AB2FCB}"/>
              </a:ext>
            </a:extLst>
          </p:cNvPr>
          <p:cNvSpPr>
            <a:spLocks noGrp="1"/>
          </p:cNvSpPr>
          <p:nvPr>
            <p:ph type="body" sz="quarter" idx="13"/>
          </p:nvPr>
        </p:nvSpPr>
        <p:spPr>
          <a:xfrm>
            <a:off x="366760" y="3071336"/>
            <a:ext cx="10758440" cy="246221"/>
          </a:xfrm>
        </p:spPr>
        <p:txBody>
          <a:bodyPr/>
          <a:lstStyle/>
          <a:p>
            <a:r>
              <a:rPr lang="en-US" dirty="0">
                <a:solidFill>
                  <a:srgbClr val="2B3D4F"/>
                </a:solidFill>
              </a:rPr>
              <a:t>The role of the external auditors in your organization’s internal control</a:t>
            </a:r>
          </a:p>
        </p:txBody>
      </p:sp>
      <p:sp>
        <p:nvSpPr>
          <p:cNvPr id="5" name="Text Placeholder 4">
            <a:extLst>
              <a:ext uri="{FF2B5EF4-FFF2-40B4-BE49-F238E27FC236}">
                <a16:creationId xmlns:a16="http://schemas.microsoft.com/office/drawing/2014/main" id="{7FDC4008-2AF0-49FD-B2CF-B9FD87B9BDC6}"/>
              </a:ext>
            </a:extLst>
          </p:cNvPr>
          <p:cNvSpPr>
            <a:spLocks noGrp="1"/>
          </p:cNvSpPr>
          <p:nvPr>
            <p:ph type="body" sz="quarter" idx="14"/>
          </p:nvPr>
        </p:nvSpPr>
        <p:spPr>
          <a:xfrm>
            <a:off x="366760" y="4061936"/>
            <a:ext cx="10758440" cy="276999"/>
          </a:xfrm>
        </p:spPr>
        <p:txBody>
          <a:bodyPr/>
          <a:lstStyle/>
          <a:p>
            <a:r>
              <a:rPr lang="en-US" dirty="0"/>
              <a:t>Potential Deficiency</a:t>
            </a:r>
          </a:p>
        </p:txBody>
      </p:sp>
      <p:sp>
        <p:nvSpPr>
          <p:cNvPr id="6" name="Text Placeholder 5">
            <a:extLst>
              <a:ext uri="{FF2B5EF4-FFF2-40B4-BE49-F238E27FC236}">
                <a16:creationId xmlns:a16="http://schemas.microsoft.com/office/drawing/2014/main" id="{A185508E-8094-48B3-BB3A-55BE37081B7A}"/>
              </a:ext>
            </a:extLst>
          </p:cNvPr>
          <p:cNvSpPr>
            <a:spLocks noGrp="1"/>
          </p:cNvSpPr>
          <p:nvPr>
            <p:ph type="body" sz="quarter" idx="15"/>
          </p:nvPr>
        </p:nvSpPr>
        <p:spPr>
          <a:xfrm>
            <a:off x="366760" y="4671536"/>
            <a:ext cx="10758440" cy="738664"/>
          </a:xfrm>
        </p:spPr>
        <p:txBody>
          <a:bodyPr/>
          <a:lstStyle/>
          <a:p>
            <a:r>
              <a:rPr lang="en-US" dirty="0">
                <a:solidFill>
                  <a:srgbClr val="2B3D4F"/>
                </a:solidFill>
              </a:rPr>
              <a:t>External auditors may NOT be a part of an auditee’s internal control. Any assessment of this being the case is either a) lacking in the true assessment of internal controls within the entity or b) indicative of a lack of independence of the auditor.</a:t>
            </a:r>
            <a:endParaRPr lang="en-US" dirty="0"/>
          </a:p>
        </p:txBody>
      </p:sp>
    </p:spTree>
    <p:extLst>
      <p:ext uri="{BB962C8B-B14F-4D97-AF65-F5344CB8AC3E}">
        <p14:creationId xmlns:p14="http://schemas.microsoft.com/office/powerpoint/2010/main" val="250688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5A0203-1400-46B7-8E47-C3252BF62AF6}"/>
              </a:ext>
            </a:extLst>
          </p:cNvPr>
          <p:cNvSpPr>
            <a:spLocks noGrp="1"/>
          </p:cNvSpPr>
          <p:nvPr>
            <p:ph type="body" sz="quarter" idx="10"/>
          </p:nvPr>
        </p:nvSpPr>
        <p:spPr>
          <a:xfrm>
            <a:off x="381000" y="304800"/>
            <a:ext cx="8153400" cy="492443"/>
          </a:xfrm>
        </p:spPr>
        <p:txBody>
          <a:bodyPr/>
          <a:lstStyle/>
          <a:p>
            <a:r>
              <a:rPr lang="en-US" dirty="0"/>
              <a:t>COSO: Risk Assessment Principle 8</a:t>
            </a:r>
          </a:p>
        </p:txBody>
      </p:sp>
      <p:sp>
        <p:nvSpPr>
          <p:cNvPr id="3" name="Text Placeholder 2">
            <a:extLst>
              <a:ext uri="{FF2B5EF4-FFF2-40B4-BE49-F238E27FC236}">
                <a16:creationId xmlns:a16="http://schemas.microsoft.com/office/drawing/2014/main" id="{CBD29715-5DEE-44EB-8CE9-F58223309DE7}"/>
              </a:ext>
            </a:extLst>
          </p:cNvPr>
          <p:cNvSpPr>
            <a:spLocks noGrp="1"/>
          </p:cNvSpPr>
          <p:nvPr>
            <p:ph type="body" sz="quarter" idx="12"/>
          </p:nvPr>
        </p:nvSpPr>
        <p:spPr>
          <a:xfrm>
            <a:off x="352649" y="2356635"/>
            <a:ext cx="10758440" cy="553998"/>
          </a:xfrm>
        </p:spPr>
        <p:txBody>
          <a:bodyPr/>
          <a:lstStyle/>
          <a:p>
            <a:r>
              <a:rPr lang="en-US" dirty="0"/>
              <a:t>Risk Assessment Component</a:t>
            </a:r>
          </a:p>
          <a:p>
            <a:r>
              <a:rPr lang="en-US" dirty="0"/>
              <a:t>(Principle 8)</a:t>
            </a:r>
          </a:p>
        </p:txBody>
      </p:sp>
      <p:sp>
        <p:nvSpPr>
          <p:cNvPr id="4" name="Text Placeholder 3">
            <a:extLst>
              <a:ext uri="{FF2B5EF4-FFF2-40B4-BE49-F238E27FC236}">
                <a16:creationId xmlns:a16="http://schemas.microsoft.com/office/drawing/2014/main" id="{9FE7221A-4B73-49CF-8A18-D9A4E7EC29CA}"/>
              </a:ext>
            </a:extLst>
          </p:cNvPr>
          <p:cNvSpPr>
            <a:spLocks noGrp="1"/>
          </p:cNvSpPr>
          <p:nvPr>
            <p:ph type="body" sz="quarter" idx="13"/>
          </p:nvPr>
        </p:nvSpPr>
        <p:spPr>
          <a:xfrm>
            <a:off x="366760" y="3165157"/>
            <a:ext cx="6110240" cy="492443"/>
          </a:xfrm>
        </p:spPr>
        <p:txBody>
          <a:bodyPr/>
          <a:lstStyle/>
          <a:p>
            <a:r>
              <a:rPr lang="en-US" dirty="0">
                <a:solidFill>
                  <a:srgbClr val="2B3D4F"/>
                </a:solidFill>
              </a:rPr>
              <a:t>The organization considers the potential for fraud in assessing risks to the achievement of objectives</a:t>
            </a:r>
          </a:p>
        </p:txBody>
      </p:sp>
      <p:sp>
        <p:nvSpPr>
          <p:cNvPr id="5" name="Text Placeholder 4">
            <a:extLst>
              <a:ext uri="{FF2B5EF4-FFF2-40B4-BE49-F238E27FC236}">
                <a16:creationId xmlns:a16="http://schemas.microsoft.com/office/drawing/2014/main" id="{C8F9980F-E028-4197-BEBF-924B9683CB82}"/>
              </a:ext>
            </a:extLst>
          </p:cNvPr>
          <p:cNvSpPr>
            <a:spLocks noGrp="1"/>
          </p:cNvSpPr>
          <p:nvPr>
            <p:ph type="body" sz="quarter" idx="14"/>
          </p:nvPr>
        </p:nvSpPr>
        <p:spPr>
          <a:xfrm>
            <a:off x="366760" y="4499283"/>
            <a:ext cx="10758440" cy="276999"/>
          </a:xfrm>
        </p:spPr>
        <p:txBody>
          <a:bodyPr/>
          <a:lstStyle/>
          <a:p>
            <a:r>
              <a:rPr lang="en-US" dirty="0"/>
              <a:t>Point of Focus</a:t>
            </a:r>
          </a:p>
        </p:txBody>
      </p:sp>
      <p:sp>
        <p:nvSpPr>
          <p:cNvPr id="6" name="Text Placeholder 5">
            <a:extLst>
              <a:ext uri="{FF2B5EF4-FFF2-40B4-BE49-F238E27FC236}">
                <a16:creationId xmlns:a16="http://schemas.microsoft.com/office/drawing/2014/main" id="{61890516-EA6B-4375-ACB0-BFB51334804A}"/>
              </a:ext>
            </a:extLst>
          </p:cNvPr>
          <p:cNvSpPr>
            <a:spLocks noGrp="1"/>
          </p:cNvSpPr>
          <p:nvPr>
            <p:ph type="body" sz="quarter" idx="15"/>
          </p:nvPr>
        </p:nvSpPr>
        <p:spPr>
          <a:xfrm>
            <a:off x="366760" y="5029200"/>
            <a:ext cx="10758440" cy="1215717"/>
          </a:xfrm>
        </p:spPr>
        <p:txBody>
          <a:bodyPr/>
          <a:lstStyle/>
          <a:p>
            <a:r>
              <a:rPr lang="en-US" dirty="0">
                <a:solidFill>
                  <a:srgbClr val="2B3D4F"/>
                </a:solidFill>
              </a:rPr>
              <a:t>Considers various types of fraud</a:t>
            </a:r>
          </a:p>
          <a:p>
            <a:r>
              <a:rPr lang="en-US" dirty="0">
                <a:solidFill>
                  <a:srgbClr val="2B3D4F"/>
                </a:solidFill>
              </a:rPr>
              <a:t>Assesses incentives and pressures</a:t>
            </a:r>
          </a:p>
          <a:p>
            <a:r>
              <a:rPr lang="en-US" dirty="0">
                <a:solidFill>
                  <a:srgbClr val="2B3D4F"/>
                </a:solidFill>
              </a:rPr>
              <a:t>Assesses opportunities</a:t>
            </a:r>
          </a:p>
          <a:p>
            <a:r>
              <a:rPr lang="en-US" dirty="0">
                <a:solidFill>
                  <a:srgbClr val="2B3D4F"/>
                </a:solidFill>
              </a:rPr>
              <a:t>Assesses attitudes and rationalizations</a:t>
            </a:r>
          </a:p>
        </p:txBody>
      </p:sp>
      <p:sp>
        <p:nvSpPr>
          <p:cNvPr id="7" name="Isosceles Triangle 6">
            <a:extLst>
              <a:ext uri="{FF2B5EF4-FFF2-40B4-BE49-F238E27FC236}">
                <a16:creationId xmlns:a16="http://schemas.microsoft.com/office/drawing/2014/main" id="{CF0B7C71-5782-4FFE-A1A5-B216A5F1E9FC}"/>
              </a:ext>
            </a:extLst>
          </p:cNvPr>
          <p:cNvSpPr/>
          <p:nvPr/>
        </p:nvSpPr>
        <p:spPr>
          <a:xfrm>
            <a:off x="6934200" y="3413967"/>
            <a:ext cx="4114800" cy="2895600"/>
          </a:xfrm>
          <a:prstGeom prst="triangle">
            <a:avLst/>
          </a:prstGeom>
          <a:solidFill>
            <a:srgbClr val="F48280"/>
          </a:solidFill>
          <a:ln>
            <a:solidFill>
              <a:srgbClr val="2B3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CA082DB-4328-479F-AFC0-4B92741FFF1F}"/>
              </a:ext>
            </a:extLst>
          </p:cNvPr>
          <p:cNvCxnSpPr>
            <a:cxnSpLocks/>
            <a:stCxn id="7" idx="0"/>
          </p:cNvCxnSpPr>
          <p:nvPr/>
        </p:nvCxnSpPr>
        <p:spPr>
          <a:xfrm>
            <a:off x="8991600" y="3413967"/>
            <a:ext cx="0" cy="1828800"/>
          </a:xfrm>
          <a:prstGeom prst="line">
            <a:avLst/>
          </a:prstGeom>
          <a:ln>
            <a:solidFill>
              <a:srgbClr val="2B3D4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8843D1-8E7F-44E4-B43C-5F3A7F28080D}"/>
              </a:ext>
            </a:extLst>
          </p:cNvPr>
          <p:cNvCxnSpPr>
            <a:stCxn id="7" idx="2"/>
          </p:cNvCxnSpPr>
          <p:nvPr/>
        </p:nvCxnSpPr>
        <p:spPr>
          <a:xfrm flipV="1">
            <a:off x="6934200" y="5242767"/>
            <a:ext cx="2057400" cy="1066800"/>
          </a:xfrm>
          <a:prstGeom prst="line">
            <a:avLst/>
          </a:prstGeom>
          <a:ln>
            <a:solidFill>
              <a:srgbClr val="2B3D4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07FD38-6273-4397-9994-FF51DCBFB668}"/>
              </a:ext>
            </a:extLst>
          </p:cNvPr>
          <p:cNvCxnSpPr>
            <a:endCxn id="7" idx="4"/>
          </p:cNvCxnSpPr>
          <p:nvPr/>
        </p:nvCxnSpPr>
        <p:spPr>
          <a:xfrm>
            <a:off x="8991600" y="5242767"/>
            <a:ext cx="2057400" cy="1066800"/>
          </a:xfrm>
          <a:prstGeom prst="line">
            <a:avLst/>
          </a:prstGeom>
          <a:ln>
            <a:solidFill>
              <a:srgbClr val="2B3D4F"/>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910350BF-4DE4-46B5-A35D-6486E75C759E}"/>
              </a:ext>
            </a:extLst>
          </p:cNvPr>
          <p:cNvSpPr txBox="1">
            <a:spLocks/>
          </p:cNvSpPr>
          <p:nvPr/>
        </p:nvSpPr>
        <p:spPr>
          <a:xfrm rot="18447588">
            <a:off x="7576739" y="4721163"/>
            <a:ext cx="1603908" cy="246221"/>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chemeClr val="bg1"/>
                </a:solidFill>
              </a:rPr>
              <a:t>Opportunity</a:t>
            </a:r>
          </a:p>
        </p:txBody>
      </p:sp>
      <p:sp>
        <p:nvSpPr>
          <p:cNvPr id="19" name="Text Placeholder 2">
            <a:extLst>
              <a:ext uri="{FF2B5EF4-FFF2-40B4-BE49-F238E27FC236}">
                <a16:creationId xmlns:a16="http://schemas.microsoft.com/office/drawing/2014/main" id="{2A61459F-38D4-46C1-8D26-6165FEAA66B8}"/>
              </a:ext>
            </a:extLst>
          </p:cNvPr>
          <p:cNvSpPr txBox="1">
            <a:spLocks/>
          </p:cNvSpPr>
          <p:nvPr/>
        </p:nvSpPr>
        <p:spPr>
          <a:xfrm rot="3144115">
            <a:off x="8948376" y="5119657"/>
            <a:ext cx="2004537" cy="246221"/>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chemeClr val="bg1"/>
                </a:solidFill>
              </a:rPr>
              <a:t>Rationalization</a:t>
            </a:r>
          </a:p>
        </p:txBody>
      </p:sp>
      <p:sp>
        <p:nvSpPr>
          <p:cNvPr id="20" name="Text Placeholder 2">
            <a:extLst>
              <a:ext uri="{FF2B5EF4-FFF2-40B4-BE49-F238E27FC236}">
                <a16:creationId xmlns:a16="http://schemas.microsoft.com/office/drawing/2014/main" id="{B01D24DF-C260-4BA3-A866-0146FC8E5FDC}"/>
              </a:ext>
            </a:extLst>
          </p:cNvPr>
          <p:cNvSpPr txBox="1">
            <a:spLocks/>
          </p:cNvSpPr>
          <p:nvPr/>
        </p:nvSpPr>
        <p:spPr>
          <a:xfrm>
            <a:off x="8253828" y="5853762"/>
            <a:ext cx="1603908" cy="246221"/>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chemeClr val="bg1"/>
                </a:solidFill>
              </a:rPr>
              <a:t>Pressure</a:t>
            </a:r>
          </a:p>
        </p:txBody>
      </p:sp>
      <p:sp>
        <p:nvSpPr>
          <p:cNvPr id="21" name="Text Placeholder 4">
            <a:extLst>
              <a:ext uri="{FF2B5EF4-FFF2-40B4-BE49-F238E27FC236}">
                <a16:creationId xmlns:a16="http://schemas.microsoft.com/office/drawing/2014/main" id="{27086DBB-1208-4656-9356-10EC2DFD3EED}"/>
              </a:ext>
            </a:extLst>
          </p:cNvPr>
          <p:cNvSpPr txBox="1">
            <a:spLocks/>
          </p:cNvSpPr>
          <p:nvPr/>
        </p:nvSpPr>
        <p:spPr>
          <a:xfrm>
            <a:off x="7429500" y="2916041"/>
            <a:ext cx="3124200" cy="276999"/>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kern="0" dirty="0">
                <a:solidFill>
                  <a:srgbClr val="2B3D4F"/>
                </a:solidFill>
              </a:rPr>
              <a:t>The Fraud Triangle</a:t>
            </a:r>
          </a:p>
        </p:txBody>
      </p:sp>
    </p:spTree>
    <p:extLst>
      <p:ext uri="{BB962C8B-B14F-4D97-AF65-F5344CB8AC3E}">
        <p14:creationId xmlns:p14="http://schemas.microsoft.com/office/powerpoint/2010/main" val="180001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Open Question:</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308050"/>
          </a:xfrm>
        </p:spPr>
        <p:txBody>
          <a:bodyPr/>
          <a:lstStyle/>
          <a:p>
            <a:r>
              <a:rPr lang="en-US" dirty="0"/>
              <a:t>What are some examples in your organization where you see “weak” internal controls or areas where internal controls can be improved?</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84885"/>
          </a:xfrm>
        </p:spPr>
        <p:txBody>
          <a:bodyPr/>
          <a:lstStyle/>
          <a:p>
            <a:r>
              <a:rPr lang="en-US" dirty="0"/>
              <a:t>COSO Framework – Internal Control – Group Reflection</a:t>
            </a:r>
          </a:p>
        </p:txBody>
      </p:sp>
    </p:spTree>
    <p:extLst>
      <p:ext uri="{BB962C8B-B14F-4D97-AF65-F5344CB8AC3E}">
        <p14:creationId xmlns:p14="http://schemas.microsoft.com/office/powerpoint/2010/main" val="100846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Open Question:</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061829"/>
          </a:xfrm>
        </p:spPr>
        <p:txBody>
          <a:bodyPr/>
          <a:lstStyle/>
          <a:p>
            <a:r>
              <a:rPr lang="en-US" dirty="0"/>
              <a:t>If you were a fraudster, and were looking to commit fraud in your organization, how would you commit it? </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84885"/>
          </a:xfrm>
        </p:spPr>
        <p:txBody>
          <a:bodyPr/>
          <a:lstStyle/>
          <a:p>
            <a:r>
              <a:rPr lang="en-US" dirty="0"/>
              <a:t>COSO Framework – Internal Control – Group Reflection</a:t>
            </a:r>
          </a:p>
        </p:txBody>
      </p:sp>
    </p:spTree>
    <p:extLst>
      <p:ext uri="{BB962C8B-B14F-4D97-AF65-F5344CB8AC3E}">
        <p14:creationId xmlns:p14="http://schemas.microsoft.com/office/powerpoint/2010/main" val="318866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C217E-2DA8-46A1-9052-4BDA3E88FC0F}"/>
              </a:ext>
            </a:extLst>
          </p:cNvPr>
          <p:cNvSpPr>
            <a:spLocks noGrp="1"/>
          </p:cNvSpPr>
          <p:nvPr>
            <p:ph type="body" sz="quarter" idx="11"/>
          </p:nvPr>
        </p:nvSpPr>
        <p:spPr>
          <a:xfrm>
            <a:off x="1214513" y="1254442"/>
            <a:ext cx="9325548" cy="307777"/>
          </a:xfrm>
        </p:spPr>
        <p:txBody>
          <a:bodyPr/>
          <a:lstStyle/>
          <a:p>
            <a:r>
              <a:rPr lang="en-US" sz="2000" dirty="0"/>
              <a:t>2018 Report to the Nations, ACFE</a:t>
            </a:r>
          </a:p>
        </p:txBody>
      </p:sp>
      <p:sp>
        <p:nvSpPr>
          <p:cNvPr id="5" name="Text Placeholder 4">
            <a:extLst>
              <a:ext uri="{FF2B5EF4-FFF2-40B4-BE49-F238E27FC236}">
                <a16:creationId xmlns:a16="http://schemas.microsoft.com/office/drawing/2014/main" id="{58C5DD1A-CCCE-403E-9425-A926FB7567F7}"/>
              </a:ext>
            </a:extLst>
          </p:cNvPr>
          <p:cNvSpPr>
            <a:spLocks noGrp="1"/>
          </p:cNvSpPr>
          <p:nvPr>
            <p:ph type="body" sz="quarter" idx="10"/>
          </p:nvPr>
        </p:nvSpPr>
        <p:spPr>
          <a:xfrm>
            <a:off x="381000" y="269557"/>
            <a:ext cx="3962400" cy="984885"/>
          </a:xfrm>
        </p:spPr>
        <p:txBody>
          <a:bodyPr/>
          <a:lstStyle/>
          <a:p>
            <a:r>
              <a:rPr lang="en-US" dirty="0"/>
              <a:t>Fraud Detection</a:t>
            </a:r>
          </a:p>
        </p:txBody>
      </p:sp>
      <p:pic>
        <p:nvPicPr>
          <p:cNvPr id="6" name="Picture 5">
            <a:extLst>
              <a:ext uri="{FF2B5EF4-FFF2-40B4-BE49-F238E27FC236}">
                <a16:creationId xmlns:a16="http://schemas.microsoft.com/office/drawing/2014/main" id="{4EBFC345-B2DC-4E4C-8225-3D7ADB0ED8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599926"/>
            <a:ext cx="10177800" cy="4408263"/>
          </a:xfrm>
          <a:prstGeom prst="rect">
            <a:avLst/>
          </a:prstGeom>
        </p:spPr>
      </p:pic>
    </p:spTree>
    <p:extLst>
      <p:ext uri="{BB962C8B-B14F-4D97-AF65-F5344CB8AC3E}">
        <p14:creationId xmlns:p14="http://schemas.microsoft.com/office/powerpoint/2010/main" val="2840547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C217E-2DA8-46A1-9052-4BDA3E88FC0F}"/>
              </a:ext>
            </a:extLst>
          </p:cNvPr>
          <p:cNvSpPr>
            <a:spLocks noGrp="1"/>
          </p:cNvSpPr>
          <p:nvPr>
            <p:ph type="body" sz="quarter" idx="11"/>
          </p:nvPr>
        </p:nvSpPr>
        <p:spPr>
          <a:xfrm>
            <a:off x="609600" y="1066800"/>
            <a:ext cx="9325548" cy="615553"/>
          </a:xfrm>
        </p:spPr>
        <p:txBody>
          <a:bodyPr/>
          <a:lstStyle/>
          <a:p>
            <a:r>
              <a:rPr lang="en-US" sz="2000" dirty="0"/>
              <a:t>Victims of Fraud – By Type of Organization</a:t>
            </a:r>
            <a:br>
              <a:rPr lang="en-US" sz="2000" dirty="0"/>
            </a:br>
            <a:r>
              <a:rPr lang="en-US" sz="2000" dirty="0"/>
              <a:t>(2018 Report to the Nations, ACFE)</a:t>
            </a:r>
          </a:p>
        </p:txBody>
      </p:sp>
      <p:sp>
        <p:nvSpPr>
          <p:cNvPr id="5" name="Text Placeholder 4">
            <a:extLst>
              <a:ext uri="{FF2B5EF4-FFF2-40B4-BE49-F238E27FC236}">
                <a16:creationId xmlns:a16="http://schemas.microsoft.com/office/drawing/2014/main" id="{58C5DD1A-CCCE-403E-9425-A926FB7567F7}"/>
              </a:ext>
            </a:extLst>
          </p:cNvPr>
          <p:cNvSpPr>
            <a:spLocks noGrp="1"/>
          </p:cNvSpPr>
          <p:nvPr>
            <p:ph type="body" sz="quarter" idx="10"/>
          </p:nvPr>
        </p:nvSpPr>
        <p:spPr>
          <a:xfrm>
            <a:off x="381000" y="269557"/>
            <a:ext cx="5867400" cy="492443"/>
          </a:xfrm>
        </p:spPr>
        <p:txBody>
          <a:bodyPr/>
          <a:lstStyle/>
          <a:p>
            <a:r>
              <a:rPr lang="en-US" dirty="0"/>
              <a:t>Fraud Detection (cont.)</a:t>
            </a:r>
          </a:p>
        </p:txBody>
      </p:sp>
      <p:pic>
        <p:nvPicPr>
          <p:cNvPr id="3" name="Picture 2">
            <a:extLst>
              <a:ext uri="{FF2B5EF4-FFF2-40B4-BE49-F238E27FC236}">
                <a16:creationId xmlns:a16="http://schemas.microsoft.com/office/drawing/2014/main" id="{5DEC1113-93FA-426A-93DA-193FD94BB0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905000"/>
            <a:ext cx="11012881" cy="3798071"/>
          </a:xfrm>
          <a:prstGeom prst="rect">
            <a:avLst/>
          </a:prstGeom>
        </p:spPr>
      </p:pic>
    </p:spTree>
    <p:extLst>
      <p:ext uri="{BB962C8B-B14F-4D97-AF65-F5344CB8AC3E}">
        <p14:creationId xmlns:p14="http://schemas.microsoft.com/office/powerpoint/2010/main" val="260458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C217E-2DA8-46A1-9052-4BDA3E88FC0F}"/>
              </a:ext>
            </a:extLst>
          </p:cNvPr>
          <p:cNvSpPr>
            <a:spLocks noGrp="1"/>
          </p:cNvSpPr>
          <p:nvPr>
            <p:ph type="body" sz="quarter" idx="11"/>
          </p:nvPr>
        </p:nvSpPr>
        <p:spPr>
          <a:xfrm>
            <a:off x="990600" y="1013913"/>
            <a:ext cx="9325548" cy="307777"/>
          </a:xfrm>
        </p:spPr>
        <p:txBody>
          <a:bodyPr/>
          <a:lstStyle/>
          <a:p>
            <a:r>
              <a:rPr lang="en-US" sz="2000" dirty="0"/>
              <a:t>Anti-Fraud Controls (2018 Report to the Nations, ACFE)</a:t>
            </a:r>
          </a:p>
        </p:txBody>
      </p:sp>
      <p:sp>
        <p:nvSpPr>
          <p:cNvPr id="5" name="Text Placeholder 4">
            <a:extLst>
              <a:ext uri="{FF2B5EF4-FFF2-40B4-BE49-F238E27FC236}">
                <a16:creationId xmlns:a16="http://schemas.microsoft.com/office/drawing/2014/main" id="{58C5DD1A-CCCE-403E-9425-A926FB7567F7}"/>
              </a:ext>
            </a:extLst>
          </p:cNvPr>
          <p:cNvSpPr>
            <a:spLocks noGrp="1"/>
          </p:cNvSpPr>
          <p:nvPr>
            <p:ph type="body" sz="quarter" idx="10"/>
          </p:nvPr>
        </p:nvSpPr>
        <p:spPr>
          <a:xfrm>
            <a:off x="381000" y="269557"/>
            <a:ext cx="5867400" cy="492443"/>
          </a:xfrm>
        </p:spPr>
        <p:txBody>
          <a:bodyPr/>
          <a:lstStyle/>
          <a:p>
            <a:r>
              <a:rPr lang="en-US" dirty="0"/>
              <a:t>Fraud Detection (cont.)</a:t>
            </a:r>
          </a:p>
        </p:txBody>
      </p:sp>
      <p:pic>
        <p:nvPicPr>
          <p:cNvPr id="4" name="Picture 3">
            <a:extLst>
              <a:ext uri="{FF2B5EF4-FFF2-40B4-BE49-F238E27FC236}">
                <a16:creationId xmlns:a16="http://schemas.microsoft.com/office/drawing/2014/main" id="{AC7C37A5-DE27-4F78-B858-F0382CE039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893" y="1573603"/>
            <a:ext cx="9325547" cy="4773566"/>
          </a:xfrm>
          <a:prstGeom prst="rect">
            <a:avLst/>
          </a:prstGeom>
        </p:spPr>
      </p:pic>
    </p:spTree>
    <p:extLst>
      <p:ext uri="{BB962C8B-B14F-4D97-AF65-F5344CB8AC3E}">
        <p14:creationId xmlns:p14="http://schemas.microsoft.com/office/powerpoint/2010/main" val="375589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ABEE2-6CD7-4848-9926-1BA6F5100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1512400"/>
            <a:ext cx="8229600" cy="4944344"/>
          </a:xfrm>
          <a:prstGeom prst="rect">
            <a:avLst/>
          </a:prstGeom>
        </p:spPr>
      </p:pic>
      <p:sp>
        <p:nvSpPr>
          <p:cNvPr id="2" name="Text Placeholder 1">
            <a:extLst>
              <a:ext uri="{FF2B5EF4-FFF2-40B4-BE49-F238E27FC236}">
                <a16:creationId xmlns:a16="http://schemas.microsoft.com/office/drawing/2014/main" id="{BE6C217E-2DA8-46A1-9052-4BDA3E88FC0F}"/>
              </a:ext>
            </a:extLst>
          </p:cNvPr>
          <p:cNvSpPr>
            <a:spLocks noGrp="1"/>
          </p:cNvSpPr>
          <p:nvPr>
            <p:ph type="body" sz="quarter" idx="11"/>
          </p:nvPr>
        </p:nvSpPr>
        <p:spPr>
          <a:xfrm>
            <a:off x="609600" y="988409"/>
            <a:ext cx="10591800" cy="615553"/>
          </a:xfrm>
        </p:spPr>
        <p:txBody>
          <a:bodyPr/>
          <a:lstStyle/>
          <a:p>
            <a:r>
              <a:rPr lang="en-US" sz="2000" dirty="0"/>
              <a:t>Primary Internal Control Weaknesses (2018 Report to the Nations, ACFE)</a:t>
            </a:r>
          </a:p>
        </p:txBody>
      </p:sp>
      <p:sp>
        <p:nvSpPr>
          <p:cNvPr id="5" name="Text Placeholder 4">
            <a:extLst>
              <a:ext uri="{FF2B5EF4-FFF2-40B4-BE49-F238E27FC236}">
                <a16:creationId xmlns:a16="http://schemas.microsoft.com/office/drawing/2014/main" id="{58C5DD1A-CCCE-403E-9425-A926FB7567F7}"/>
              </a:ext>
            </a:extLst>
          </p:cNvPr>
          <p:cNvSpPr>
            <a:spLocks noGrp="1"/>
          </p:cNvSpPr>
          <p:nvPr>
            <p:ph type="body" sz="quarter" idx="10"/>
          </p:nvPr>
        </p:nvSpPr>
        <p:spPr>
          <a:xfrm>
            <a:off x="381000" y="269557"/>
            <a:ext cx="5867400" cy="492443"/>
          </a:xfrm>
        </p:spPr>
        <p:txBody>
          <a:bodyPr/>
          <a:lstStyle/>
          <a:p>
            <a:r>
              <a:rPr lang="en-US" dirty="0"/>
              <a:t>Fraud Detection (cont.)</a:t>
            </a:r>
          </a:p>
        </p:txBody>
      </p:sp>
    </p:spTree>
    <p:extLst>
      <p:ext uri="{BB962C8B-B14F-4D97-AF65-F5344CB8AC3E}">
        <p14:creationId xmlns:p14="http://schemas.microsoft.com/office/powerpoint/2010/main" val="181310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C217E-2DA8-46A1-9052-4BDA3E88FC0F}"/>
              </a:ext>
            </a:extLst>
          </p:cNvPr>
          <p:cNvSpPr>
            <a:spLocks noGrp="1"/>
          </p:cNvSpPr>
          <p:nvPr>
            <p:ph type="body" sz="quarter" idx="11"/>
          </p:nvPr>
        </p:nvSpPr>
        <p:spPr>
          <a:xfrm>
            <a:off x="609600" y="988409"/>
            <a:ext cx="10591800" cy="307777"/>
          </a:xfrm>
        </p:spPr>
        <p:txBody>
          <a:bodyPr/>
          <a:lstStyle/>
          <a:p>
            <a:r>
              <a:rPr lang="en-US" sz="2000" dirty="0"/>
              <a:t>Behavioral Red Flags (2018 Report to the Nations, ACFE)</a:t>
            </a:r>
          </a:p>
        </p:txBody>
      </p:sp>
      <p:sp>
        <p:nvSpPr>
          <p:cNvPr id="5" name="Text Placeholder 4">
            <a:extLst>
              <a:ext uri="{FF2B5EF4-FFF2-40B4-BE49-F238E27FC236}">
                <a16:creationId xmlns:a16="http://schemas.microsoft.com/office/drawing/2014/main" id="{58C5DD1A-CCCE-403E-9425-A926FB7567F7}"/>
              </a:ext>
            </a:extLst>
          </p:cNvPr>
          <p:cNvSpPr>
            <a:spLocks noGrp="1"/>
          </p:cNvSpPr>
          <p:nvPr>
            <p:ph type="body" sz="quarter" idx="10"/>
          </p:nvPr>
        </p:nvSpPr>
        <p:spPr>
          <a:xfrm>
            <a:off x="381000" y="269557"/>
            <a:ext cx="5867400" cy="492443"/>
          </a:xfrm>
        </p:spPr>
        <p:txBody>
          <a:bodyPr/>
          <a:lstStyle/>
          <a:p>
            <a:r>
              <a:rPr lang="en-US" dirty="0"/>
              <a:t>Fraud Detection (cont.)</a:t>
            </a:r>
          </a:p>
        </p:txBody>
      </p:sp>
      <p:pic>
        <p:nvPicPr>
          <p:cNvPr id="4" name="Picture 3">
            <a:extLst>
              <a:ext uri="{FF2B5EF4-FFF2-40B4-BE49-F238E27FC236}">
                <a16:creationId xmlns:a16="http://schemas.microsoft.com/office/drawing/2014/main" id="{3D3451FF-093B-45A4-975A-6F398705EE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1522596"/>
            <a:ext cx="9754712" cy="4497562"/>
          </a:xfrm>
          <a:prstGeom prst="rect">
            <a:avLst/>
          </a:prstGeom>
        </p:spPr>
      </p:pic>
    </p:spTree>
    <p:extLst>
      <p:ext uri="{BB962C8B-B14F-4D97-AF65-F5344CB8AC3E}">
        <p14:creationId xmlns:p14="http://schemas.microsoft.com/office/powerpoint/2010/main" val="232689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1. Segregation of Duties</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877437"/>
          </a:xfrm>
        </p:spPr>
        <p:txBody>
          <a:bodyPr/>
          <a:lstStyle/>
          <a:p>
            <a:r>
              <a:rPr lang="en-US" dirty="0"/>
              <a:t>Divide responsibilities between different employees so one individual doesn’t control all aspects of a transaction.</a:t>
            </a:r>
          </a:p>
          <a:p>
            <a:r>
              <a:rPr lang="en-US" dirty="0"/>
              <a:t>Reduce the opportunity for an employee to commit and conceal errors (intentional or unintentional) or perpetrate fraud.</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492443"/>
          </a:xfrm>
        </p:spPr>
        <p:txBody>
          <a:bodyPr/>
          <a:lstStyle/>
          <a:p>
            <a:r>
              <a:rPr lang="en-US" dirty="0"/>
              <a:t>Five Key Internal Control Activities</a:t>
            </a:r>
          </a:p>
        </p:txBody>
      </p:sp>
    </p:spTree>
    <p:extLst>
      <p:ext uri="{BB962C8B-B14F-4D97-AF65-F5344CB8AC3E}">
        <p14:creationId xmlns:p14="http://schemas.microsoft.com/office/powerpoint/2010/main" val="105666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9AB7A-E273-4C8F-9B72-1161A1D9FA18}"/>
              </a:ext>
            </a:extLst>
          </p:cNvPr>
          <p:cNvSpPr>
            <a:spLocks noGrp="1"/>
          </p:cNvSpPr>
          <p:nvPr>
            <p:ph type="body" sz="quarter" idx="10"/>
          </p:nvPr>
        </p:nvSpPr>
        <p:spPr>
          <a:xfrm>
            <a:off x="2957513" y="1524000"/>
            <a:ext cx="5348287" cy="2215991"/>
          </a:xfrm>
        </p:spPr>
        <p:txBody>
          <a:bodyPr/>
          <a:lstStyle/>
          <a:p>
            <a:r>
              <a:rPr lang="en-US" dirty="0"/>
              <a:t>Benjamin has over six years of accounting and auditing experience. He works on audits, compilations and reviews and is a key member of our Government Services Team. The vast majority of his efforts focus on government entities, nonprofit organizations, and higher education entities, giving him in-depth knowledge of Uniform Guidance and other federal and state audit guidelines. </a:t>
            </a:r>
          </a:p>
        </p:txBody>
      </p:sp>
      <p:sp>
        <p:nvSpPr>
          <p:cNvPr id="3" name="Text Placeholder 2">
            <a:extLst>
              <a:ext uri="{FF2B5EF4-FFF2-40B4-BE49-F238E27FC236}">
                <a16:creationId xmlns:a16="http://schemas.microsoft.com/office/drawing/2014/main" id="{AEA59DB4-BC1B-4E64-854F-4CB3120F7E80}"/>
              </a:ext>
            </a:extLst>
          </p:cNvPr>
          <p:cNvSpPr>
            <a:spLocks noGrp="1"/>
          </p:cNvSpPr>
          <p:nvPr>
            <p:ph type="body" sz="quarter" idx="11"/>
          </p:nvPr>
        </p:nvSpPr>
        <p:spPr>
          <a:xfrm>
            <a:off x="2948067" y="4347142"/>
            <a:ext cx="5348287" cy="1723549"/>
          </a:xfrm>
        </p:spPr>
        <p:txBody>
          <a:bodyPr/>
          <a:lstStyle/>
          <a:p>
            <a:r>
              <a:rPr lang="en-US" dirty="0"/>
              <a:t>Andrew has nearly five years of professional accounting and serves on our Government Services Team. His work primarily focuses on our government and nonprofit clients, specifically regarding audits, compilations and reviews for local government organizations throughout Florida. </a:t>
            </a:r>
          </a:p>
        </p:txBody>
      </p:sp>
      <p:sp>
        <p:nvSpPr>
          <p:cNvPr id="4" name="Text Placeholder 3">
            <a:extLst>
              <a:ext uri="{FF2B5EF4-FFF2-40B4-BE49-F238E27FC236}">
                <a16:creationId xmlns:a16="http://schemas.microsoft.com/office/drawing/2014/main" id="{EBB4E173-AE24-4BF2-91E8-3DD3F1027331}"/>
              </a:ext>
            </a:extLst>
          </p:cNvPr>
          <p:cNvSpPr>
            <a:spLocks noGrp="1"/>
          </p:cNvSpPr>
          <p:nvPr>
            <p:ph type="body" sz="quarter" idx="12"/>
          </p:nvPr>
        </p:nvSpPr>
        <p:spPr>
          <a:xfrm>
            <a:off x="1006793" y="3183113"/>
            <a:ext cx="1752600" cy="369332"/>
          </a:xfrm>
        </p:spPr>
        <p:txBody>
          <a:bodyPr/>
          <a:lstStyle/>
          <a:p>
            <a:r>
              <a:rPr lang="en-US" sz="1200" dirty="0"/>
              <a:t>Ben Clark, CPA</a:t>
            </a:r>
          </a:p>
          <a:p>
            <a:r>
              <a:rPr lang="en-US" sz="1200" dirty="0"/>
              <a:t>Manager</a:t>
            </a:r>
          </a:p>
        </p:txBody>
      </p:sp>
      <p:sp>
        <p:nvSpPr>
          <p:cNvPr id="5" name="Text Placeholder 4">
            <a:extLst>
              <a:ext uri="{FF2B5EF4-FFF2-40B4-BE49-F238E27FC236}">
                <a16:creationId xmlns:a16="http://schemas.microsoft.com/office/drawing/2014/main" id="{63E4322F-19B9-422A-9309-9208C19B6561}"/>
              </a:ext>
            </a:extLst>
          </p:cNvPr>
          <p:cNvSpPr>
            <a:spLocks noGrp="1"/>
          </p:cNvSpPr>
          <p:nvPr>
            <p:ph type="body" sz="quarter" idx="13"/>
          </p:nvPr>
        </p:nvSpPr>
        <p:spPr>
          <a:xfrm>
            <a:off x="995504" y="5983869"/>
            <a:ext cx="1752600" cy="369332"/>
          </a:xfrm>
        </p:spPr>
        <p:txBody>
          <a:bodyPr/>
          <a:lstStyle/>
          <a:p>
            <a:r>
              <a:rPr lang="en-US" sz="1200" dirty="0"/>
              <a:t>Andrew Ferguson, CPA</a:t>
            </a:r>
          </a:p>
          <a:p>
            <a:r>
              <a:rPr lang="en-US" sz="1200" dirty="0"/>
              <a:t>Senior Accountant</a:t>
            </a:r>
          </a:p>
        </p:txBody>
      </p:sp>
      <p:pic>
        <p:nvPicPr>
          <p:cNvPr id="8" name="Picture 7">
            <a:extLst>
              <a:ext uri="{FF2B5EF4-FFF2-40B4-BE49-F238E27FC236}">
                <a16:creationId xmlns:a16="http://schemas.microsoft.com/office/drawing/2014/main" id="{4414D2AA-3641-49E1-83D8-8E02F4CB0A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387" b="21387"/>
          <a:stretch/>
        </p:blipFill>
        <p:spPr>
          <a:xfrm>
            <a:off x="1006793" y="822960"/>
            <a:ext cx="1758741" cy="2344988"/>
          </a:xfrm>
          <a:prstGeom prst="rect">
            <a:avLst/>
          </a:prstGeom>
        </p:spPr>
      </p:pic>
      <p:pic>
        <p:nvPicPr>
          <p:cNvPr id="10" name="Picture 9">
            <a:extLst>
              <a:ext uri="{FF2B5EF4-FFF2-40B4-BE49-F238E27FC236}">
                <a16:creationId xmlns:a16="http://schemas.microsoft.com/office/drawing/2014/main" id="{A91D0B6A-8057-4418-931F-CC2AD62004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533" b="22533"/>
          <a:stretch/>
        </p:blipFill>
        <p:spPr>
          <a:xfrm>
            <a:off x="962491" y="3657600"/>
            <a:ext cx="1758742" cy="2344989"/>
          </a:xfrm>
          <a:prstGeom prst="rect">
            <a:avLst/>
          </a:prstGeom>
        </p:spPr>
      </p:pic>
    </p:spTree>
    <p:extLst>
      <p:ext uri="{BB962C8B-B14F-4D97-AF65-F5344CB8AC3E}">
        <p14:creationId xmlns:p14="http://schemas.microsoft.com/office/powerpoint/2010/main" val="317337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763910" cy="1154162"/>
          </a:xfrm>
        </p:spPr>
        <p:txBody>
          <a:bodyPr/>
          <a:lstStyle/>
          <a:p>
            <a:r>
              <a:rPr lang="en-US" dirty="0"/>
              <a:t>2. Documentation</a:t>
            </a:r>
          </a:p>
          <a:p>
            <a:pPr marR="0" lvl="0" defTabSz="914400" eaLnBrk="1" fontAlgn="auto" latinLnBrk="0" hangingPunct="1">
              <a:lnSpc>
                <a:spcPct val="100000"/>
              </a:lnSpc>
              <a:spcBef>
                <a:spcPts val="0"/>
              </a:spcBef>
              <a:spcAft>
                <a:spcPts val="600"/>
              </a:spcAft>
              <a:buClr>
                <a:srgbClr val="4BBFEE"/>
              </a:buClr>
              <a:buSzTx/>
              <a:tabLst/>
              <a:defRPr/>
            </a:pPr>
            <a:r>
              <a:rPr lang="en-US" sz="1600" dirty="0">
                <a:solidFill>
                  <a:srgbClr val="2B3D4F"/>
                </a:solidFill>
              </a:rPr>
              <a:t>Document and preserve evidence to substantiate:</a:t>
            </a:r>
          </a:p>
          <a:p>
            <a:endParaRPr lang="en-US" dirty="0"/>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2769989"/>
          </a:xfrm>
        </p:spPr>
        <p:txBody>
          <a:bodyPr/>
          <a:lstStyle/>
          <a:p>
            <a:endParaRPr lang="en-US" dirty="0"/>
          </a:p>
          <a:p>
            <a:r>
              <a:rPr lang="en-US" dirty="0"/>
              <a:t>Critical decisions and significant events...typically involving the use, commitment, or transfer of resources.</a:t>
            </a:r>
          </a:p>
          <a:p>
            <a:r>
              <a:rPr lang="en-US" dirty="0"/>
              <a:t>Transactions…enables a transaction to be traced from its inception to completion.</a:t>
            </a:r>
          </a:p>
          <a:p>
            <a:r>
              <a:rPr lang="en-US" dirty="0"/>
              <a:t>Policies &amp; Procedures…documents which set forth the fundamental principles and methods that employees rely on to do their jobs.</a:t>
            </a:r>
          </a:p>
          <a:p>
            <a:pPr marL="0" indent="0">
              <a:buNone/>
            </a:pPr>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492443"/>
          </a:xfrm>
        </p:spPr>
        <p:txBody>
          <a:bodyPr/>
          <a:lstStyle/>
          <a:p>
            <a:r>
              <a:rPr lang="en-US" dirty="0"/>
              <a:t>Five Key Internal Control Activities (con.)</a:t>
            </a:r>
          </a:p>
        </p:txBody>
      </p:sp>
    </p:spTree>
    <p:extLst>
      <p:ext uri="{BB962C8B-B14F-4D97-AF65-F5344CB8AC3E}">
        <p14:creationId xmlns:p14="http://schemas.microsoft.com/office/powerpoint/2010/main" val="211534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763910" cy="830997"/>
          </a:xfrm>
        </p:spPr>
        <p:txBody>
          <a:bodyPr/>
          <a:lstStyle/>
          <a:p>
            <a:r>
              <a:rPr lang="en-US" dirty="0"/>
              <a:t>3. Authorization and Approvals</a:t>
            </a:r>
          </a:p>
          <a:p>
            <a:endParaRPr lang="en-US" dirty="0"/>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2369880"/>
          </a:xfrm>
        </p:spPr>
        <p:txBody>
          <a:bodyPr/>
          <a:lstStyle/>
          <a:p>
            <a:r>
              <a:rPr lang="en-US" dirty="0"/>
              <a:t>Management documents and communicates which activities require approval, and by whom, based on the level of risk to the organization.</a:t>
            </a:r>
          </a:p>
          <a:p>
            <a:r>
              <a:rPr lang="en-US" dirty="0"/>
              <a:t>Ensure that transactions are approved and executed only by employees acting within the scope of their authority granted by management.</a:t>
            </a:r>
          </a:p>
          <a:p>
            <a:pPr marL="0" indent="0">
              <a:buNone/>
            </a:pPr>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492443"/>
          </a:xfrm>
        </p:spPr>
        <p:txBody>
          <a:bodyPr/>
          <a:lstStyle/>
          <a:p>
            <a:r>
              <a:rPr lang="en-US" dirty="0"/>
              <a:t>Five Key Internal Control Activities (con.)</a:t>
            </a:r>
          </a:p>
        </p:txBody>
      </p:sp>
    </p:spTree>
    <p:extLst>
      <p:ext uri="{BB962C8B-B14F-4D97-AF65-F5344CB8AC3E}">
        <p14:creationId xmlns:p14="http://schemas.microsoft.com/office/powerpoint/2010/main" val="2183403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763910" cy="553998"/>
          </a:xfrm>
        </p:spPr>
        <p:txBody>
          <a:bodyPr/>
          <a:lstStyle/>
          <a:p>
            <a:r>
              <a:rPr lang="en-US" dirty="0"/>
              <a:t>4. Security of Assets</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3016210"/>
          </a:xfrm>
        </p:spPr>
        <p:txBody>
          <a:bodyPr/>
          <a:lstStyle/>
          <a:p>
            <a:r>
              <a:rPr lang="en-US" dirty="0"/>
              <a:t>Secure and restrict access to equipment, cash, inventory, confidential information, etc. to reduce the risk of loss or unauthorized use.</a:t>
            </a:r>
          </a:p>
          <a:p>
            <a:r>
              <a:rPr lang="en-US" dirty="0"/>
              <a:t>Perform periodic physical inventories to verify existence, quantities, location, condition, and utilization.</a:t>
            </a:r>
          </a:p>
          <a:p>
            <a:r>
              <a:rPr lang="en-US" dirty="0"/>
              <a:t>Base the level of security on the vulnerability of items being secured, the likelihood of loss, and the potential impact should a loss occur.</a:t>
            </a:r>
          </a:p>
          <a:p>
            <a:pPr marL="0" indent="0">
              <a:buNone/>
            </a:pPr>
            <a:endParaRPr lang="en-US" dirty="0"/>
          </a:p>
          <a:p>
            <a:pPr marL="0" indent="0">
              <a:buNone/>
            </a:pPr>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492443"/>
          </a:xfrm>
        </p:spPr>
        <p:txBody>
          <a:bodyPr/>
          <a:lstStyle/>
          <a:p>
            <a:r>
              <a:rPr lang="en-US" dirty="0"/>
              <a:t>Five Key Internal Control Activities (con.)</a:t>
            </a:r>
          </a:p>
        </p:txBody>
      </p:sp>
    </p:spTree>
    <p:extLst>
      <p:ext uri="{BB962C8B-B14F-4D97-AF65-F5344CB8AC3E}">
        <p14:creationId xmlns:p14="http://schemas.microsoft.com/office/powerpoint/2010/main" val="182323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763910" cy="553998"/>
          </a:xfrm>
        </p:spPr>
        <p:txBody>
          <a:bodyPr/>
          <a:lstStyle/>
          <a:p>
            <a:r>
              <a:rPr lang="en-US" dirty="0"/>
              <a:t>5. Reconciliation and Review</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3016210"/>
          </a:xfrm>
        </p:spPr>
        <p:txBody>
          <a:bodyPr/>
          <a:lstStyle/>
          <a:p>
            <a:r>
              <a:rPr lang="en-US" dirty="0"/>
              <a:t>Examine transactions, information, and events to verify accuracy, completeness, appropriateness, and compliance.</a:t>
            </a:r>
          </a:p>
          <a:p>
            <a:r>
              <a:rPr lang="en-US" dirty="0"/>
              <a:t>Base level of review on materiality, risk, and overall importance to organization’s objectives.</a:t>
            </a:r>
          </a:p>
          <a:p>
            <a:r>
              <a:rPr lang="en-US" dirty="0"/>
              <a:t>Ensure frequency is adequate enough to detect and act upon questionable activities in a timely manner.</a:t>
            </a:r>
          </a:p>
          <a:p>
            <a:pPr marL="0" indent="0">
              <a:buNone/>
            </a:pPr>
            <a:endParaRPr lang="en-US" dirty="0"/>
          </a:p>
          <a:p>
            <a:pPr marL="0" indent="0">
              <a:buNone/>
            </a:pPr>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492443"/>
          </a:xfrm>
        </p:spPr>
        <p:txBody>
          <a:bodyPr/>
          <a:lstStyle/>
          <a:p>
            <a:r>
              <a:rPr lang="en-US" dirty="0"/>
              <a:t>Five Key Internal Control Activities (con.)</a:t>
            </a:r>
          </a:p>
        </p:txBody>
      </p:sp>
    </p:spTree>
    <p:extLst>
      <p:ext uri="{BB962C8B-B14F-4D97-AF65-F5344CB8AC3E}">
        <p14:creationId xmlns:p14="http://schemas.microsoft.com/office/powerpoint/2010/main" val="43118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763910" cy="276999"/>
          </a:xfrm>
        </p:spPr>
        <p:txBody>
          <a:bodyPr/>
          <a:lstStyle/>
          <a:p>
            <a:r>
              <a:rPr lang="en-US" dirty="0"/>
              <a:t>Open Question:</a:t>
            </a:r>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3908762"/>
          </a:xfrm>
        </p:spPr>
        <p:txBody>
          <a:bodyPr/>
          <a:lstStyle/>
          <a:p>
            <a:r>
              <a:rPr lang="en-US" dirty="0"/>
              <a:t>Of the five areas just reviewed, what are the areas your organization does best?</a:t>
            </a:r>
          </a:p>
          <a:p>
            <a:pPr marL="0" indent="0">
              <a:buNone/>
            </a:pPr>
            <a:r>
              <a:rPr lang="en-US" dirty="0"/>
              <a:t>	(Segregation of Duties, Documentation, 	Authorization and Approvals, Security of 	Assets, Reconciliation and Review)</a:t>
            </a:r>
          </a:p>
          <a:p>
            <a:endParaRPr lang="en-US" dirty="0"/>
          </a:p>
          <a:p>
            <a:r>
              <a:rPr lang="en-US" dirty="0"/>
              <a:t>Of the five areas just reviewed, what are the areas your organization could use the most improvement?</a:t>
            </a:r>
          </a:p>
          <a:p>
            <a:pPr marL="0" indent="0">
              <a:buNone/>
            </a:pPr>
            <a:r>
              <a:rPr lang="en-US" dirty="0"/>
              <a:t>	(Segregation of Duties, Documentation, 	Authorization and Approvals, Security of 	Assets, Reconciliation and Review)</a:t>
            </a:r>
          </a:p>
          <a:p>
            <a:pPr marL="0" indent="0">
              <a:buNone/>
            </a:pPr>
            <a:endParaRPr lang="en-US" dirty="0"/>
          </a:p>
          <a:p>
            <a:pPr marL="0" indent="0">
              <a:buNone/>
            </a:pPr>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84885"/>
          </a:xfrm>
        </p:spPr>
        <p:txBody>
          <a:bodyPr/>
          <a:lstStyle/>
          <a:p>
            <a:r>
              <a:rPr lang="en-US" dirty="0"/>
              <a:t>Five Key Internal Control Activities – Group Reflection</a:t>
            </a:r>
          </a:p>
        </p:txBody>
      </p:sp>
    </p:spTree>
    <p:extLst>
      <p:ext uri="{BB962C8B-B14F-4D97-AF65-F5344CB8AC3E}">
        <p14:creationId xmlns:p14="http://schemas.microsoft.com/office/powerpoint/2010/main" val="224001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5A0203-1400-46B7-8E47-C3252BF62AF6}"/>
              </a:ext>
            </a:extLst>
          </p:cNvPr>
          <p:cNvSpPr>
            <a:spLocks noGrp="1"/>
          </p:cNvSpPr>
          <p:nvPr>
            <p:ph type="body" sz="quarter" idx="10"/>
          </p:nvPr>
        </p:nvSpPr>
        <p:spPr>
          <a:xfrm>
            <a:off x="381000" y="304800"/>
            <a:ext cx="8153400" cy="984885"/>
          </a:xfrm>
        </p:spPr>
        <p:txBody>
          <a:bodyPr/>
          <a:lstStyle/>
          <a:p>
            <a:r>
              <a:rPr lang="en-US" dirty="0"/>
              <a:t>What are limitations are inherent in internal controls?</a:t>
            </a:r>
          </a:p>
        </p:txBody>
      </p:sp>
      <p:sp>
        <p:nvSpPr>
          <p:cNvPr id="3" name="Text Placeholder 2">
            <a:extLst>
              <a:ext uri="{FF2B5EF4-FFF2-40B4-BE49-F238E27FC236}">
                <a16:creationId xmlns:a16="http://schemas.microsoft.com/office/drawing/2014/main" id="{CBD29715-5DEE-44EB-8CE9-F58223309DE7}"/>
              </a:ext>
            </a:extLst>
          </p:cNvPr>
          <p:cNvSpPr>
            <a:spLocks noGrp="1"/>
          </p:cNvSpPr>
          <p:nvPr>
            <p:ph type="body" sz="quarter" idx="12"/>
          </p:nvPr>
        </p:nvSpPr>
        <p:spPr>
          <a:xfrm>
            <a:off x="352649" y="2356635"/>
            <a:ext cx="3914551" cy="276999"/>
          </a:xfrm>
        </p:spPr>
        <p:txBody>
          <a:bodyPr/>
          <a:lstStyle/>
          <a:p>
            <a:r>
              <a:rPr lang="en-US" dirty="0"/>
              <a:t>Cost benefit considerations</a:t>
            </a:r>
          </a:p>
        </p:txBody>
      </p:sp>
      <p:sp>
        <p:nvSpPr>
          <p:cNvPr id="4" name="Text Placeholder 3">
            <a:extLst>
              <a:ext uri="{FF2B5EF4-FFF2-40B4-BE49-F238E27FC236}">
                <a16:creationId xmlns:a16="http://schemas.microsoft.com/office/drawing/2014/main" id="{9FE7221A-4B73-49CF-8A18-D9A4E7EC29CA}"/>
              </a:ext>
            </a:extLst>
          </p:cNvPr>
          <p:cNvSpPr>
            <a:spLocks noGrp="1"/>
          </p:cNvSpPr>
          <p:nvPr>
            <p:ph type="body" sz="quarter" idx="13"/>
          </p:nvPr>
        </p:nvSpPr>
        <p:spPr>
          <a:xfrm>
            <a:off x="381000" y="2746176"/>
            <a:ext cx="5398400" cy="246221"/>
          </a:xfrm>
        </p:spPr>
        <p:txBody>
          <a:bodyPr/>
          <a:lstStyle/>
          <a:p>
            <a:r>
              <a:rPr lang="en-US" dirty="0">
                <a:solidFill>
                  <a:srgbClr val="2B3D4F"/>
                </a:solidFill>
              </a:rPr>
              <a:t>Sometimes too costly to justify</a:t>
            </a:r>
          </a:p>
        </p:txBody>
      </p:sp>
      <p:sp>
        <p:nvSpPr>
          <p:cNvPr id="5" name="Text Placeholder 4">
            <a:extLst>
              <a:ext uri="{FF2B5EF4-FFF2-40B4-BE49-F238E27FC236}">
                <a16:creationId xmlns:a16="http://schemas.microsoft.com/office/drawing/2014/main" id="{C8F9980F-E028-4197-BEBF-924B9683CB82}"/>
              </a:ext>
            </a:extLst>
          </p:cNvPr>
          <p:cNvSpPr>
            <a:spLocks noGrp="1"/>
          </p:cNvSpPr>
          <p:nvPr>
            <p:ph type="body" sz="quarter" idx="14"/>
          </p:nvPr>
        </p:nvSpPr>
        <p:spPr>
          <a:xfrm>
            <a:off x="352649" y="4171889"/>
            <a:ext cx="4205240" cy="276999"/>
          </a:xfrm>
        </p:spPr>
        <p:txBody>
          <a:bodyPr/>
          <a:lstStyle/>
          <a:p>
            <a:r>
              <a:rPr lang="en-US" dirty="0"/>
              <a:t>Risk of collusion</a:t>
            </a:r>
          </a:p>
        </p:txBody>
      </p:sp>
      <p:sp>
        <p:nvSpPr>
          <p:cNvPr id="18" name="Text Placeholder 2">
            <a:extLst>
              <a:ext uri="{FF2B5EF4-FFF2-40B4-BE49-F238E27FC236}">
                <a16:creationId xmlns:a16="http://schemas.microsoft.com/office/drawing/2014/main" id="{910350BF-4DE4-46B5-A35D-6486E75C759E}"/>
              </a:ext>
            </a:extLst>
          </p:cNvPr>
          <p:cNvSpPr txBox="1">
            <a:spLocks/>
          </p:cNvSpPr>
          <p:nvPr/>
        </p:nvSpPr>
        <p:spPr>
          <a:xfrm rot="18447588">
            <a:off x="7576739" y="4721163"/>
            <a:ext cx="1603908" cy="246221"/>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chemeClr val="bg1"/>
                </a:solidFill>
              </a:rPr>
              <a:t>Opportunity</a:t>
            </a:r>
          </a:p>
        </p:txBody>
      </p:sp>
      <p:sp>
        <p:nvSpPr>
          <p:cNvPr id="19" name="Text Placeholder 2">
            <a:extLst>
              <a:ext uri="{FF2B5EF4-FFF2-40B4-BE49-F238E27FC236}">
                <a16:creationId xmlns:a16="http://schemas.microsoft.com/office/drawing/2014/main" id="{2A61459F-38D4-46C1-8D26-6165FEAA66B8}"/>
              </a:ext>
            </a:extLst>
          </p:cNvPr>
          <p:cNvSpPr txBox="1">
            <a:spLocks/>
          </p:cNvSpPr>
          <p:nvPr/>
        </p:nvSpPr>
        <p:spPr>
          <a:xfrm rot="3144115">
            <a:off x="8948376" y="5119657"/>
            <a:ext cx="2004537" cy="246221"/>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kern="0" dirty="0">
                <a:solidFill>
                  <a:schemeClr val="bg1"/>
                </a:solidFill>
              </a:rPr>
              <a:t>Rationalization</a:t>
            </a:r>
          </a:p>
        </p:txBody>
      </p:sp>
      <p:sp>
        <p:nvSpPr>
          <p:cNvPr id="20" name="Text Placeholder 2">
            <a:extLst>
              <a:ext uri="{FF2B5EF4-FFF2-40B4-BE49-F238E27FC236}">
                <a16:creationId xmlns:a16="http://schemas.microsoft.com/office/drawing/2014/main" id="{B01D24DF-C260-4BA3-A866-0146FC8E5FDC}"/>
              </a:ext>
            </a:extLst>
          </p:cNvPr>
          <p:cNvSpPr txBox="1">
            <a:spLocks/>
          </p:cNvSpPr>
          <p:nvPr/>
        </p:nvSpPr>
        <p:spPr>
          <a:xfrm>
            <a:off x="8253828" y="5853762"/>
            <a:ext cx="1603908" cy="246221"/>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chemeClr val="bg1"/>
                </a:solidFill>
              </a:rPr>
              <a:t>Pressure</a:t>
            </a:r>
          </a:p>
        </p:txBody>
      </p:sp>
      <p:pic>
        <p:nvPicPr>
          <p:cNvPr id="16" name="Picture 15">
            <a:extLst>
              <a:ext uri="{FF2B5EF4-FFF2-40B4-BE49-F238E27FC236}">
                <a16:creationId xmlns:a16="http://schemas.microsoft.com/office/drawing/2014/main" id="{802861B8-8F8E-435D-8049-7F4484CE84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552" t="5330" r="19422"/>
          <a:stretch/>
        </p:blipFill>
        <p:spPr>
          <a:xfrm>
            <a:off x="7085428" y="2633634"/>
            <a:ext cx="2336800" cy="2481732"/>
          </a:xfrm>
          <a:prstGeom prst="rect">
            <a:avLst/>
          </a:prstGeom>
        </p:spPr>
      </p:pic>
      <p:sp>
        <p:nvSpPr>
          <p:cNvPr id="22" name="Text Placeholder 2">
            <a:extLst>
              <a:ext uri="{FF2B5EF4-FFF2-40B4-BE49-F238E27FC236}">
                <a16:creationId xmlns:a16="http://schemas.microsoft.com/office/drawing/2014/main" id="{89BA2967-2686-44C4-BF76-E91BB07B7A9E}"/>
              </a:ext>
            </a:extLst>
          </p:cNvPr>
          <p:cNvSpPr txBox="1">
            <a:spLocks/>
          </p:cNvSpPr>
          <p:nvPr/>
        </p:nvSpPr>
        <p:spPr>
          <a:xfrm>
            <a:off x="388219" y="3344464"/>
            <a:ext cx="4905151" cy="276999"/>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Potential for management override</a:t>
            </a:r>
          </a:p>
        </p:txBody>
      </p:sp>
      <p:sp>
        <p:nvSpPr>
          <p:cNvPr id="23" name="Text Placeholder 3">
            <a:extLst>
              <a:ext uri="{FF2B5EF4-FFF2-40B4-BE49-F238E27FC236}">
                <a16:creationId xmlns:a16="http://schemas.microsoft.com/office/drawing/2014/main" id="{9A7CCA88-B98A-47E8-8697-29B435532F29}"/>
              </a:ext>
            </a:extLst>
          </p:cNvPr>
          <p:cNvSpPr txBox="1">
            <a:spLocks/>
          </p:cNvSpPr>
          <p:nvPr/>
        </p:nvSpPr>
        <p:spPr>
          <a:xfrm>
            <a:off x="381000" y="3587445"/>
            <a:ext cx="5398400" cy="246221"/>
          </a:xfrm>
          <a:prstGeom prst="rect">
            <a:avLst/>
          </a:prstGeom>
        </p:spPr>
        <p:txBody>
          <a:bodyPr wrap="square" lIns="0" tIns="0" rIns="0" bIns="0">
            <a:spAutoFit/>
          </a:bodyPr>
          <a:lstStyle>
            <a:lvl1pPr marL="285750" marR="0" indent="-285750" defTabSz="914400" eaLnBrk="1" fontAlgn="auto" latinLnBrk="0" hangingPunct="1">
              <a:lnSpc>
                <a:spcPct val="100000"/>
              </a:lnSpc>
              <a:spcBef>
                <a:spcPts val="0"/>
              </a:spcBef>
              <a:spcAft>
                <a:spcPts val="600"/>
              </a:spcAft>
              <a:buClr>
                <a:srgbClr val="4BBFEE"/>
              </a:buClr>
              <a:buSzTx/>
              <a:buFont typeface="Tahoma" panose="020B0604030504040204" pitchFamily="34" charset="0"/>
              <a:buChar char="»"/>
              <a:tabLst/>
              <a:defRPr sz="1600" b="0" i="0">
                <a:solidFill>
                  <a:schemeClr val="bg2"/>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solidFill>
                  <a:srgbClr val="2B3D4F"/>
                </a:solidFill>
              </a:rPr>
              <a:t>Most always present</a:t>
            </a:r>
          </a:p>
        </p:txBody>
      </p:sp>
    </p:spTree>
    <p:extLst>
      <p:ext uri="{BB962C8B-B14F-4D97-AF65-F5344CB8AC3E}">
        <p14:creationId xmlns:p14="http://schemas.microsoft.com/office/powerpoint/2010/main" val="266346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CE2BF-358D-482B-99B5-F56C6C70FB23}"/>
              </a:ext>
            </a:extLst>
          </p:cNvPr>
          <p:cNvSpPr>
            <a:spLocks noGrp="1"/>
          </p:cNvSpPr>
          <p:nvPr>
            <p:ph type="body" sz="quarter" idx="10"/>
          </p:nvPr>
        </p:nvSpPr>
        <p:spPr>
          <a:xfrm>
            <a:off x="2057400" y="1066800"/>
            <a:ext cx="8305800" cy="3323987"/>
          </a:xfrm>
        </p:spPr>
        <p:txBody>
          <a:bodyPr/>
          <a:lstStyle/>
          <a:p>
            <a:r>
              <a:rPr lang="en-US" dirty="0"/>
              <a:t>Evaluating specific control-related policies and procedures</a:t>
            </a:r>
            <a:br>
              <a:rPr lang="en-US" dirty="0"/>
            </a:br>
            <a:endParaRPr lang="en-US" dirty="0"/>
          </a:p>
        </p:txBody>
      </p:sp>
    </p:spTree>
    <p:extLst>
      <p:ext uri="{BB962C8B-B14F-4D97-AF65-F5344CB8AC3E}">
        <p14:creationId xmlns:p14="http://schemas.microsoft.com/office/powerpoint/2010/main" val="697398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279305-E85B-4B5D-B48D-60F825016C6F}"/>
              </a:ext>
            </a:extLst>
          </p:cNvPr>
          <p:cNvSpPr>
            <a:spLocks noGrp="1"/>
          </p:cNvSpPr>
          <p:nvPr>
            <p:ph type="body" sz="quarter" idx="10"/>
          </p:nvPr>
        </p:nvSpPr>
        <p:spPr>
          <a:xfrm>
            <a:off x="361750" y="244431"/>
            <a:ext cx="10896600" cy="984885"/>
          </a:xfrm>
        </p:spPr>
        <p:txBody>
          <a:bodyPr/>
          <a:lstStyle/>
          <a:p>
            <a:r>
              <a:rPr lang="en-US" dirty="0"/>
              <a:t>Evaluating specific control-related policies and procedures</a:t>
            </a:r>
          </a:p>
        </p:txBody>
      </p:sp>
      <p:sp>
        <p:nvSpPr>
          <p:cNvPr id="7" name="Text Placeholder 3">
            <a:extLst>
              <a:ext uri="{FF2B5EF4-FFF2-40B4-BE49-F238E27FC236}">
                <a16:creationId xmlns:a16="http://schemas.microsoft.com/office/drawing/2014/main" id="{24C5DFF2-4F5C-4BA4-AF99-F975989E5A34}"/>
              </a:ext>
            </a:extLst>
          </p:cNvPr>
          <p:cNvSpPr>
            <a:spLocks noGrp="1"/>
          </p:cNvSpPr>
          <p:nvPr>
            <p:ph type="body" sz="quarter" idx="12"/>
          </p:nvPr>
        </p:nvSpPr>
        <p:spPr>
          <a:xfrm>
            <a:off x="361750" y="1572850"/>
            <a:ext cx="10301001" cy="276999"/>
          </a:xfrm>
        </p:spPr>
        <p:txBody>
          <a:bodyPr/>
          <a:lstStyle/>
          <a:p>
            <a:r>
              <a:rPr lang="en-US" dirty="0"/>
              <a:t>Practical outgrowth of monitoring</a:t>
            </a:r>
          </a:p>
        </p:txBody>
      </p:sp>
      <p:sp>
        <p:nvSpPr>
          <p:cNvPr id="8" name="Text Placeholder 4">
            <a:extLst>
              <a:ext uri="{FF2B5EF4-FFF2-40B4-BE49-F238E27FC236}">
                <a16:creationId xmlns:a16="http://schemas.microsoft.com/office/drawing/2014/main" id="{9494477A-078E-4475-9E28-55B30C8B365B}"/>
              </a:ext>
            </a:extLst>
          </p:cNvPr>
          <p:cNvSpPr>
            <a:spLocks noGrp="1"/>
          </p:cNvSpPr>
          <p:nvPr>
            <p:ph type="body" sz="quarter" idx="13"/>
          </p:nvPr>
        </p:nvSpPr>
        <p:spPr>
          <a:xfrm>
            <a:off x="380198" y="1947318"/>
            <a:ext cx="11054942" cy="569387"/>
          </a:xfrm>
        </p:spPr>
        <p:txBody>
          <a:bodyPr/>
          <a:lstStyle/>
          <a:p>
            <a:r>
              <a:rPr lang="en-US" dirty="0"/>
              <a:t>Internal controls not a “one time” effort</a:t>
            </a:r>
          </a:p>
          <a:p>
            <a:r>
              <a:rPr lang="en-US" dirty="0"/>
              <a:t>May not be practical to review every control each year</a:t>
            </a:r>
          </a:p>
        </p:txBody>
      </p:sp>
      <p:sp>
        <p:nvSpPr>
          <p:cNvPr id="9" name="Text Placeholder 2">
            <a:extLst>
              <a:ext uri="{FF2B5EF4-FFF2-40B4-BE49-F238E27FC236}">
                <a16:creationId xmlns:a16="http://schemas.microsoft.com/office/drawing/2014/main" id="{9C6BD868-9A1C-465D-9783-E205A323CC0D}"/>
              </a:ext>
            </a:extLst>
          </p:cNvPr>
          <p:cNvSpPr>
            <a:spLocks noGrp="1"/>
          </p:cNvSpPr>
          <p:nvPr>
            <p:ph type="body" sz="quarter" idx="11"/>
          </p:nvPr>
        </p:nvSpPr>
        <p:spPr>
          <a:xfrm>
            <a:off x="383406" y="1106049"/>
            <a:ext cx="10042037" cy="369332"/>
          </a:xfrm>
        </p:spPr>
        <p:txBody>
          <a:bodyPr/>
          <a:lstStyle/>
          <a:p>
            <a:r>
              <a:rPr lang="en-US" altLang="en-US" dirty="0"/>
              <a:t>Why is there a need to periodically evaluate controls?</a:t>
            </a:r>
            <a:endParaRPr lang="en-US" dirty="0"/>
          </a:p>
        </p:txBody>
      </p:sp>
      <p:sp>
        <p:nvSpPr>
          <p:cNvPr id="10" name="Text Placeholder 2">
            <a:extLst>
              <a:ext uri="{FF2B5EF4-FFF2-40B4-BE49-F238E27FC236}">
                <a16:creationId xmlns:a16="http://schemas.microsoft.com/office/drawing/2014/main" id="{F9CDF48A-0E42-4BD5-8E95-0DBC80AAEC20}"/>
              </a:ext>
            </a:extLst>
          </p:cNvPr>
          <p:cNvSpPr txBox="1">
            <a:spLocks/>
          </p:cNvSpPr>
          <p:nvPr/>
        </p:nvSpPr>
        <p:spPr>
          <a:xfrm>
            <a:off x="304800" y="2850689"/>
            <a:ext cx="10042037" cy="369332"/>
          </a:xfrm>
          <a:prstGeom prst="rect">
            <a:avLst/>
          </a:prstGeom>
        </p:spPr>
        <p:txBody>
          <a:bodyPr wrap="square" lIns="0" tIns="0" rIns="0" bIns="0">
            <a:spAutoFit/>
          </a:bodyPr>
          <a:lstStyle>
            <a:lvl1pPr marL="0">
              <a:defRPr sz="2400" b="0" i="0">
                <a:solidFill>
                  <a:srgbClr val="2B3D4F"/>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dirty="0"/>
              <a:t>What is the first step in the process of evaluating controls?</a:t>
            </a:r>
            <a:endParaRPr lang="en-US" kern="0" dirty="0"/>
          </a:p>
        </p:txBody>
      </p:sp>
      <p:sp>
        <p:nvSpPr>
          <p:cNvPr id="11" name="Text Placeholder 3">
            <a:extLst>
              <a:ext uri="{FF2B5EF4-FFF2-40B4-BE49-F238E27FC236}">
                <a16:creationId xmlns:a16="http://schemas.microsoft.com/office/drawing/2014/main" id="{745C1B71-BF29-4E44-B177-FBDBD1E1E29D}"/>
              </a:ext>
            </a:extLst>
          </p:cNvPr>
          <p:cNvSpPr txBox="1">
            <a:spLocks/>
          </p:cNvSpPr>
          <p:nvPr/>
        </p:nvSpPr>
        <p:spPr>
          <a:xfrm>
            <a:off x="304800" y="3277006"/>
            <a:ext cx="10301001" cy="553998"/>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Document control-related policies and procedures to identify weaknesses and compensating controls</a:t>
            </a:r>
          </a:p>
        </p:txBody>
      </p:sp>
      <p:sp>
        <p:nvSpPr>
          <p:cNvPr id="12" name="Text Placeholder 4">
            <a:extLst>
              <a:ext uri="{FF2B5EF4-FFF2-40B4-BE49-F238E27FC236}">
                <a16:creationId xmlns:a16="http://schemas.microsoft.com/office/drawing/2014/main" id="{9CEB3816-514C-42BD-A317-DE780FF5E31F}"/>
              </a:ext>
            </a:extLst>
          </p:cNvPr>
          <p:cNvSpPr txBox="1">
            <a:spLocks/>
          </p:cNvSpPr>
          <p:nvPr/>
        </p:nvSpPr>
        <p:spPr>
          <a:xfrm>
            <a:off x="568529" y="3951749"/>
            <a:ext cx="11054942" cy="569387"/>
          </a:xfrm>
          <a:prstGeom prst="rect">
            <a:avLst/>
          </a:prstGeom>
        </p:spPr>
        <p:txBody>
          <a:bodyPr wrap="square" lIns="0" tIns="0" rIns="0" bIns="0">
            <a:spAutoFit/>
          </a:bodyPr>
          <a:lstStyle>
            <a:lvl1pPr marL="285750" indent="-285750">
              <a:spcAft>
                <a:spcPts val="600"/>
              </a:spcAft>
              <a:buClr>
                <a:srgbClr val="4BBFEE"/>
              </a:buClr>
              <a:buFont typeface="Tahoma" panose="020B0604030504040204" pitchFamily="34" charset="0"/>
              <a:buChar char="»"/>
              <a:defRPr sz="1600" b="0" i="0">
                <a:solidFill>
                  <a:srgbClr val="2B3D4F"/>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Start with existing documentary sources</a:t>
            </a:r>
          </a:p>
          <a:p>
            <a:r>
              <a:rPr lang="en-US" kern="0" dirty="0"/>
              <a:t>Follow up (inquiries and walkthrough)</a:t>
            </a:r>
          </a:p>
        </p:txBody>
      </p:sp>
    </p:spTree>
    <p:extLst>
      <p:ext uri="{BB962C8B-B14F-4D97-AF65-F5344CB8AC3E}">
        <p14:creationId xmlns:p14="http://schemas.microsoft.com/office/powerpoint/2010/main" val="869758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279305-E85B-4B5D-B48D-60F825016C6F}"/>
              </a:ext>
            </a:extLst>
          </p:cNvPr>
          <p:cNvSpPr>
            <a:spLocks noGrp="1"/>
          </p:cNvSpPr>
          <p:nvPr>
            <p:ph type="body" sz="quarter" idx="10"/>
          </p:nvPr>
        </p:nvSpPr>
        <p:spPr>
          <a:xfrm>
            <a:off x="361750" y="244431"/>
            <a:ext cx="10896600" cy="984885"/>
          </a:xfrm>
        </p:spPr>
        <p:txBody>
          <a:bodyPr/>
          <a:lstStyle/>
          <a:p>
            <a:r>
              <a:rPr lang="en-US" dirty="0"/>
              <a:t>Evaluating specific control-related policies and procedures</a:t>
            </a:r>
          </a:p>
        </p:txBody>
      </p:sp>
      <p:sp>
        <p:nvSpPr>
          <p:cNvPr id="7" name="Text Placeholder 3">
            <a:extLst>
              <a:ext uri="{FF2B5EF4-FFF2-40B4-BE49-F238E27FC236}">
                <a16:creationId xmlns:a16="http://schemas.microsoft.com/office/drawing/2014/main" id="{24C5DFF2-4F5C-4BA4-AF99-F975989E5A34}"/>
              </a:ext>
            </a:extLst>
          </p:cNvPr>
          <p:cNvSpPr>
            <a:spLocks noGrp="1"/>
          </p:cNvSpPr>
          <p:nvPr>
            <p:ph type="body" sz="quarter" idx="12"/>
          </p:nvPr>
        </p:nvSpPr>
        <p:spPr>
          <a:xfrm>
            <a:off x="304799" y="1889751"/>
            <a:ext cx="10301001" cy="276999"/>
          </a:xfrm>
        </p:spPr>
        <p:txBody>
          <a:bodyPr/>
          <a:lstStyle/>
          <a:p>
            <a:r>
              <a:rPr lang="en-US" dirty="0"/>
              <a:t>Use traditional financial reporting  assertions</a:t>
            </a:r>
          </a:p>
        </p:txBody>
      </p:sp>
      <p:sp>
        <p:nvSpPr>
          <p:cNvPr id="8" name="Text Placeholder 4">
            <a:extLst>
              <a:ext uri="{FF2B5EF4-FFF2-40B4-BE49-F238E27FC236}">
                <a16:creationId xmlns:a16="http://schemas.microsoft.com/office/drawing/2014/main" id="{9494477A-078E-4475-9E28-55B30C8B365B}"/>
              </a:ext>
            </a:extLst>
          </p:cNvPr>
          <p:cNvSpPr>
            <a:spLocks noGrp="1"/>
          </p:cNvSpPr>
          <p:nvPr>
            <p:ph type="body" sz="quarter" idx="13"/>
          </p:nvPr>
        </p:nvSpPr>
        <p:spPr>
          <a:xfrm>
            <a:off x="361750" y="2211749"/>
            <a:ext cx="11054942" cy="1215717"/>
          </a:xfrm>
        </p:spPr>
        <p:txBody>
          <a:bodyPr/>
          <a:lstStyle/>
          <a:p>
            <a:r>
              <a:rPr lang="en-US" dirty="0"/>
              <a:t>Existence or occurrence (everything that is reported is true)</a:t>
            </a:r>
          </a:p>
          <a:p>
            <a:r>
              <a:rPr lang="en-US" dirty="0"/>
              <a:t>Completeness (nothing is missing)</a:t>
            </a:r>
          </a:p>
          <a:p>
            <a:r>
              <a:rPr lang="en-US" dirty="0"/>
              <a:t>Rights and obligations (things are what they appear to be)</a:t>
            </a:r>
          </a:p>
          <a:p>
            <a:r>
              <a:rPr lang="en-US" dirty="0"/>
              <a:t>Allocation (right period/right accounts)</a:t>
            </a:r>
          </a:p>
        </p:txBody>
      </p:sp>
      <p:sp>
        <p:nvSpPr>
          <p:cNvPr id="9" name="Text Placeholder 2">
            <a:extLst>
              <a:ext uri="{FF2B5EF4-FFF2-40B4-BE49-F238E27FC236}">
                <a16:creationId xmlns:a16="http://schemas.microsoft.com/office/drawing/2014/main" id="{9C6BD868-9A1C-465D-9783-E205A323CC0D}"/>
              </a:ext>
            </a:extLst>
          </p:cNvPr>
          <p:cNvSpPr>
            <a:spLocks noGrp="1"/>
          </p:cNvSpPr>
          <p:nvPr>
            <p:ph type="body" sz="quarter" idx="11"/>
          </p:nvPr>
        </p:nvSpPr>
        <p:spPr>
          <a:xfrm>
            <a:off x="304800" y="1067415"/>
            <a:ext cx="10436994" cy="738664"/>
          </a:xfrm>
        </p:spPr>
        <p:txBody>
          <a:bodyPr/>
          <a:lstStyle/>
          <a:p>
            <a:r>
              <a:rPr lang="en-US" altLang="en-US" dirty="0"/>
              <a:t>What is the best way to identify potential control weaknesses?</a:t>
            </a:r>
            <a:endParaRPr lang="en-US" dirty="0"/>
          </a:p>
        </p:txBody>
      </p:sp>
      <p:sp>
        <p:nvSpPr>
          <p:cNvPr id="10" name="Text Placeholder 2">
            <a:extLst>
              <a:ext uri="{FF2B5EF4-FFF2-40B4-BE49-F238E27FC236}">
                <a16:creationId xmlns:a16="http://schemas.microsoft.com/office/drawing/2014/main" id="{F9CDF48A-0E42-4BD5-8E95-0DBC80AAEC20}"/>
              </a:ext>
            </a:extLst>
          </p:cNvPr>
          <p:cNvSpPr txBox="1">
            <a:spLocks/>
          </p:cNvSpPr>
          <p:nvPr/>
        </p:nvSpPr>
        <p:spPr>
          <a:xfrm>
            <a:off x="275119" y="3648470"/>
            <a:ext cx="10042037" cy="369332"/>
          </a:xfrm>
          <a:prstGeom prst="rect">
            <a:avLst/>
          </a:prstGeom>
        </p:spPr>
        <p:txBody>
          <a:bodyPr wrap="square" lIns="0" tIns="0" rIns="0" bIns="0">
            <a:spAutoFit/>
          </a:bodyPr>
          <a:lstStyle>
            <a:lvl1pPr marL="0">
              <a:defRPr sz="2400" b="0" i="0">
                <a:solidFill>
                  <a:srgbClr val="2B3D4F"/>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dirty="0"/>
              <a:t>How to identify potential compensating controls?</a:t>
            </a:r>
            <a:endParaRPr lang="en-US" kern="0" dirty="0"/>
          </a:p>
        </p:txBody>
      </p:sp>
      <p:sp>
        <p:nvSpPr>
          <p:cNvPr id="11" name="Text Placeholder 3">
            <a:extLst>
              <a:ext uri="{FF2B5EF4-FFF2-40B4-BE49-F238E27FC236}">
                <a16:creationId xmlns:a16="http://schemas.microsoft.com/office/drawing/2014/main" id="{745C1B71-BF29-4E44-B177-FBDBD1E1E29D}"/>
              </a:ext>
            </a:extLst>
          </p:cNvPr>
          <p:cNvSpPr txBox="1">
            <a:spLocks/>
          </p:cNvSpPr>
          <p:nvPr/>
        </p:nvSpPr>
        <p:spPr>
          <a:xfrm>
            <a:off x="275119" y="4017802"/>
            <a:ext cx="10301001" cy="276999"/>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Identify controls by class</a:t>
            </a:r>
          </a:p>
        </p:txBody>
      </p:sp>
      <p:sp>
        <p:nvSpPr>
          <p:cNvPr id="12" name="Text Placeholder 4">
            <a:extLst>
              <a:ext uri="{FF2B5EF4-FFF2-40B4-BE49-F238E27FC236}">
                <a16:creationId xmlns:a16="http://schemas.microsoft.com/office/drawing/2014/main" id="{9CEB3816-514C-42BD-A317-DE780FF5E31F}"/>
              </a:ext>
            </a:extLst>
          </p:cNvPr>
          <p:cNvSpPr txBox="1">
            <a:spLocks/>
          </p:cNvSpPr>
          <p:nvPr/>
        </p:nvSpPr>
        <p:spPr>
          <a:xfrm>
            <a:off x="382605" y="4409899"/>
            <a:ext cx="11054942" cy="1138773"/>
          </a:xfrm>
          <a:prstGeom prst="rect">
            <a:avLst/>
          </a:prstGeom>
        </p:spPr>
        <p:txBody>
          <a:bodyPr wrap="square" lIns="0" tIns="0" rIns="0" bIns="0">
            <a:spAutoFit/>
          </a:bodyPr>
          <a:lstStyle>
            <a:lvl1pPr marL="285750" indent="-285750">
              <a:spcAft>
                <a:spcPts val="600"/>
              </a:spcAft>
              <a:buClr>
                <a:srgbClr val="4BBFEE"/>
              </a:buClr>
              <a:buFont typeface="Tahoma" panose="020B0604030504040204" pitchFamily="34" charset="0"/>
              <a:buChar char="»"/>
              <a:defRPr sz="1600" b="0" i="0">
                <a:solidFill>
                  <a:srgbClr val="2B3D4F"/>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Authorization - who is authorized by Board and Management - prior authorization is key</a:t>
            </a:r>
          </a:p>
          <a:p>
            <a:r>
              <a:rPr lang="en-US" kern="0" dirty="0"/>
              <a:t>Properly designed records - sequential numbering, voided items maintained</a:t>
            </a:r>
          </a:p>
          <a:p>
            <a:r>
              <a:rPr lang="en-US" kern="0" dirty="0"/>
              <a:t>Security of assets and records - “checkouts”, physical inventory, restriction of access, passwords</a:t>
            </a:r>
          </a:p>
        </p:txBody>
      </p:sp>
    </p:spTree>
    <p:extLst>
      <p:ext uri="{BB962C8B-B14F-4D97-AF65-F5344CB8AC3E}">
        <p14:creationId xmlns:p14="http://schemas.microsoft.com/office/powerpoint/2010/main" val="539915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279305-E85B-4B5D-B48D-60F825016C6F}"/>
              </a:ext>
            </a:extLst>
          </p:cNvPr>
          <p:cNvSpPr>
            <a:spLocks noGrp="1"/>
          </p:cNvSpPr>
          <p:nvPr>
            <p:ph type="body" sz="quarter" idx="10"/>
          </p:nvPr>
        </p:nvSpPr>
        <p:spPr>
          <a:xfrm>
            <a:off x="361750" y="244431"/>
            <a:ext cx="10896600" cy="492443"/>
          </a:xfrm>
        </p:spPr>
        <p:txBody>
          <a:bodyPr/>
          <a:lstStyle/>
          <a:p>
            <a:r>
              <a:rPr lang="en-US" dirty="0"/>
              <a:t>How to identify potential compensating controls?</a:t>
            </a:r>
          </a:p>
        </p:txBody>
      </p:sp>
      <p:sp>
        <p:nvSpPr>
          <p:cNvPr id="7" name="Text Placeholder 3">
            <a:extLst>
              <a:ext uri="{FF2B5EF4-FFF2-40B4-BE49-F238E27FC236}">
                <a16:creationId xmlns:a16="http://schemas.microsoft.com/office/drawing/2014/main" id="{24C5DFF2-4F5C-4BA4-AF99-F975989E5A34}"/>
              </a:ext>
            </a:extLst>
          </p:cNvPr>
          <p:cNvSpPr>
            <a:spLocks noGrp="1"/>
          </p:cNvSpPr>
          <p:nvPr>
            <p:ph type="body" sz="quarter" idx="12"/>
          </p:nvPr>
        </p:nvSpPr>
        <p:spPr>
          <a:xfrm>
            <a:off x="304799" y="1889751"/>
            <a:ext cx="10301001" cy="276999"/>
          </a:xfrm>
        </p:spPr>
        <p:txBody>
          <a:bodyPr/>
          <a:lstStyle/>
          <a:p>
            <a:r>
              <a:rPr lang="en-US" dirty="0"/>
              <a:t>Separate</a:t>
            </a:r>
          </a:p>
        </p:txBody>
      </p:sp>
      <p:sp>
        <p:nvSpPr>
          <p:cNvPr id="8" name="Text Placeholder 4">
            <a:extLst>
              <a:ext uri="{FF2B5EF4-FFF2-40B4-BE49-F238E27FC236}">
                <a16:creationId xmlns:a16="http://schemas.microsoft.com/office/drawing/2014/main" id="{9494477A-078E-4475-9E28-55B30C8B365B}"/>
              </a:ext>
            </a:extLst>
          </p:cNvPr>
          <p:cNvSpPr>
            <a:spLocks noGrp="1"/>
          </p:cNvSpPr>
          <p:nvPr>
            <p:ph type="body" sz="quarter" idx="13"/>
          </p:nvPr>
        </p:nvSpPr>
        <p:spPr>
          <a:xfrm>
            <a:off x="361750" y="2211749"/>
            <a:ext cx="11054942" cy="892552"/>
          </a:xfrm>
        </p:spPr>
        <p:txBody>
          <a:bodyPr/>
          <a:lstStyle/>
          <a:p>
            <a:r>
              <a:rPr lang="en-US" dirty="0"/>
              <a:t>Authorization</a:t>
            </a:r>
          </a:p>
          <a:p>
            <a:r>
              <a:rPr lang="en-US" dirty="0"/>
              <a:t>Record-keeping</a:t>
            </a:r>
          </a:p>
          <a:p>
            <a:r>
              <a:rPr lang="en-US" dirty="0"/>
              <a:t>Custody</a:t>
            </a:r>
          </a:p>
        </p:txBody>
      </p:sp>
      <p:sp>
        <p:nvSpPr>
          <p:cNvPr id="9" name="Text Placeholder 2">
            <a:extLst>
              <a:ext uri="{FF2B5EF4-FFF2-40B4-BE49-F238E27FC236}">
                <a16:creationId xmlns:a16="http://schemas.microsoft.com/office/drawing/2014/main" id="{9C6BD868-9A1C-465D-9783-E205A323CC0D}"/>
              </a:ext>
            </a:extLst>
          </p:cNvPr>
          <p:cNvSpPr>
            <a:spLocks noGrp="1"/>
          </p:cNvSpPr>
          <p:nvPr>
            <p:ph type="body" sz="quarter" idx="11"/>
          </p:nvPr>
        </p:nvSpPr>
        <p:spPr>
          <a:xfrm>
            <a:off x="304800" y="1067415"/>
            <a:ext cx="10436994" cy="369332"/>
          </a:xfrm>
        </p:spPr>
        <p:txBody>
          <a:bodyPr/>
          <a:lstStyle/>
          <a:p>
            <a:r>
              <a:rPr lang="en-US" altLang="en-US" dirty="0"/>
              <a:t>Segregation of incompatible duties – most widespread</a:t>
            </a:r>
            <a:endParaRPr lang="en-US" dirty="0"/>
          </a:p>
        </p:txBody>
      </p:sp>
      <p:sp>
        <p:nvSpPr>
          <p:cNvPr id="11" name="Text Placeholder 3">
            <a:extLst>
              <a:ext uri="{FF2B5EF4-FFF2-40B4-BE49-F238E27FC236}">
                <a16:creationId xmlns:a16="http://schemas.microsoft.com/office/drawing/2014/main" id="{745C1B71-BF29-4E44-B177-FBDBD1E1E29D}"/>
              </a:ext>
            </a:extLst>
          </p:cNvPr>
          <p:cNvSpPr txBox="1">
            <a:spLocks/>
          </p:cNvSpPr>
          <p:nvPr/>
        </p:nvSpPr>
        <p:spPr>
          <a:xfrm>
            <a:off x="304799" y="3290500"/>
            <a:ext cx="10301001" cy="276999"/>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Alternatives</a:t>
            </a:r>
          </a:p>
        </p:txBody>
      </p:sp>
      <p:sp>
        <p:nvSpPr>
          <p:cNvPr id="12" name="Text Placeholder 4">
            <a:extLst>
              <a:ext uri="{FF2B5EF4-FFF2-40B4-BE49-F238E27FC236}">
                <a16:creationId xmlns:a16="http://schemas.microsoft.com/office/drawing/2014/main" id="{9CEB3816-514C-42BD-A317-DE780FF5E31F}"/>
              </a:ext>
            </a:extLst>
          </p:cNvPr>
          <p:cNvSpPr txBox="1">
            <a:spLocks/>
          </p:cNvSpPr>
          <p:nvPr/>
        </p:nvSpPr>
        <p:spPr>
          <a:xfrm>
            <a:off x="412285" y="3682597"/>
            <a:ext cx="11054942" cy="892552"/>
          </a:xfrm>
          <a:prstGeom prst="rect">
            <a:avLst/>
          </a:prstGeom>
        </p:spPr>
        <p:txBody>
          <a:bodyPr wrap="square" lIns="0" tIns="0" rIns="0" bIns="0">
            <a:spAutoFit/>
          </a:bodyPr>
          <a:lstStyle>
            <a:lvl1pPr marL="285750" indent="-285750">
              <a:spcAft>
                <a:spcPts val="600"/>
              </a:spcAft>
              <a:buClr>
                <a:srgbClr val="4BBFEE"/>
              </a:buClr>
              <a:buFont typeface="Tahoma" panose="020B0604030504040204" pitchFamily="34" charset="0"/>
              <a:buChar char="»"/>
              <a:defRPr sz="1600" b="0" i="0">
                <a:solidFill>
                  <a:srgbClr val="2B3D4F"/>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Mandatory vacation</a:t>
            </a:r>
          </a:p>
          <a:p>
            <a:r>
              <a:rPr lang="en-US" kern="0" dirty="0"/>
              <a:t>Mandatory rotation of duties</a:t>
            </a:r>
          </a:p>
          <a:p>
            <a:r>
              <a:rPr lang="en-US" kern="0" dirty="0"/>
              <a:t>Analytical review</a:t>
            </a:r>
          </a:p>
        </p:txBody>
      </p:sp>
    </p:spTree>
    <p:extLst>
      <p:ext uri="{BB962C8B-B14F-4D97-AF65-F5344CB8AC3E}">
        <p14:creationId xmlns:p14="http://schemas.microsoft.com/office/powerpoint/2010/main" val="388766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9E197F-4138-4AA6-BB9F-2F7691418479}"/>
              </a:ext>
            </a:extLst>
          </p:cNvPr>
          <p:cNvGrpSpPr/>
          <p:nvPr/>
        </p:nvGrpSpPr>
        <p:grpSpPr>
          <a:xfrm>
            <a:off x="5665381" y="4486084"/>
            <a:ext cx="736770" cy="1710309"/>
            <a:chOff x="5665381" y="4486084"/>
            <a:chExt cx="736770" cy="1710309"/>
          </a:xfrm>
        </p:grpSpPr>
        <p:sp>
          <p:nvSpPr>
            <p:cNvPr id="6" name="object 12">
              <a:extLst>
                <a:ext uri="{FF2B5EF4-FFF2-40B4-BE49-F238E27FC236}">
                  <a16:creationId xmlns:a16="http://schemas.microsoft.com/office/drawing/2014/main" id="{05B7CE8D-7433-4CCC-A641-D48FF4E6765E}"/>
                </a:ext>
              </a:extLst>
            </p:cNvPr>
            <p:cNvSpPr/>
            <p:nvPr/>
          </p:nvSpPr>
          <p:spPr>
            <a:xfrm>
              <a:off x="6402151" y="4586668"/>
              <a:ext cx="0" cy="1609725"/>
            </a:xfrm>
            <a:custGeom>
              <a:avLst/>
              <a:gdLst/>
              <a:ahLst/>
              <a:cxnLst/>
              <a:rect l="l" t="t" r="r" b="b"/>
              <a:pathLst>
                <a:path h="1609725">
                  <a:moveTo>
                    <a:pt x="0" y="0"/>
                  </a:moveTo>
                  <a:lnTo>
                    <a:pt x="0" y="1609344"/>
                  </a:lnTo>
                </a:path>
              </a:pathLst>
            </a:custGeom>
            <a:ln w="12700">
              <a:solidFill>
                <a:srgbClr val="2C3D4F"/>
              </a:solidFill>
            </a:ln>
          </p:spPr>
          <p:txBody>
            <a:bodyPr wrap="square" lIns="0" tIns="0" rIns="0" bIns="0" rtlCol="0"/>
            <a:lstStyle/>
            <a:p>
              <a:endParaRPr/>
            </a:p>
          </p:txBody>
        </p:sp>
        <p:sp>
          <p:nvSpPr>
            <p:cNvPr id="7" name="object 16">
              <a:extLst>
                <a:ext uri="{FF2B5EF4-FFF2-40B4-BE49-F238E27FC236}">
                  <a16:creationId xmlns:a16="http://schemas.microsoft.com/office/drawing/2014/main" id="{105833BC-FE1A-406F-B41E-C92BA3D5273F}"/>
                </a:ext>
              </a:extLst>
            </p:cNvPr>
            <p:cNvSpPr/>
            <p:nvPr/>
          </p:nvSpPr>
          <p:spPr>
            <a:xfrm>
              <a:off x="5665381" y="4486084"/>
              <a:ext cx="372110" cy="668020"/>
            </a:xfrm>
            <a:custGeom>
              <a:avLst/>
              <a:gdLst/>
              <a:ahLst/>
              <a:cxnLst/>
              <a:rect l="l" t="t" r="r" b="b"/>
              <a:pathLst>
                <a:path w="372110" h="668020">
                  <a:moveTo>
                    <a:pt x="81457" y="202514"/>
                  </a:moveTo>
                  <a:lnTo>
                    <a:pt x="74434" y="195491"/>
                  </a:lnTo>
                  <a:lnTo>
                    <a:pt x="7023" y="195491"/>
                  </a:lnTo>
                  <a:lnTo>
                    <a:pt x="0" y="202514"/>
                  </a:lnTo>
                  <a:lnTo>
                    <a:pt x="0" y="261251"/>
                  </a:lnTo>
                  <a:lnTo>
                    <a:pt x="0" y="269913"/>
                  </a:lnTo>
                  <a:lnTo>
                    <a:pt x="7023" y="276948"/>
                  </a:lnTo>
                  <a:lnTo>
                    <a:pt x="74434" y="276948"/>
                  </a:lnTo>
                  <a:lnTo>
                    <a:pt x="81457" y="269913"/>
                  </a:lnTo>
                  <a:lnTo>
                    <a:pt x="81457" y="202514"/>
                  </a:lnTo>
                  <a:close/>
                </a:path>
                <a:path w="372110" h="668020">
                  <a:moveTo>
                    <a:pt x="81457" y="104775"/>
                  </a:moveTo>
                  <a:lnTo>
                    <a:pt x="74434" y="97751"/>
                  </a:lnTo>
                  <a:lnTo>
                    <a:pt x="7023" y="97751"/>
                  </a:lnTo>
                  <a:lnTo>
                    <a:pt x="0" y="104775"/>
                  </a:lnTo>
                  <a:lnTo>
                    <a:pt x="0" y="163512"/>
                  </a:lnTo>
                  <a:lnTo>
                    <a:pt x="0" y="172173"/>
                  </a:lnTo>
                  <a:lnTo>
                    <a:pt x="7023" y="179209"/>
                  </a:lnTo>
                  <a:lnTo>
                    <a:pt x="74434" y="179209"/>
                  </a:lnTo>
                  <a:lnTo>
                    <a:pt x="81457" y="172173"/>
                  </a:lnTo>
                  <a:lnTo>
                    <a:pt x="81457" y="104775"/>
                  </a:lnTo>
                  <a:close/>
                </a:path>
                <a:path w="372110" h="668020">
                  <a:moveTo>
                    <a:pt x="81470" y="7023"/>
                  </a:moveTo>
                  <a:lnTo>
                    <a:pt x="74447" y="0"/>
                  </a:lnTo>
                  <a:lnTo>
                    <a:pt x="7035" y="0"/>
                  </a:lnTo>
                  <a:lnTo>
                    <a:pt x="12" y="7023"/>
                  </a:lnTo>
                  <a:lnTo>
                    <a:pt x="12" y="74434"/>
                  </a:lnTo>
                  <a:lnTo>
                    <a:pt x="7035" y="81457"/>
                  </a:lnTo>
                  <a:lnTo>
                    <a:pt x="65773" y="81457"/>
                  </a:lnTo>
                  <a:lnTo>
                    <a:pt x="74447" y="81457"/>
                  </a:lnTo>
                  <a:lnTo>
                    <a:pt x="81470" y="74434"/>
                  </a:lnTo>
                  <a:lnTo>
                    <a:pt x="81470" y="7023"/>
                  </a:lnTo>
                  <a:close/>
                </a:path>
                <a:path w="372110" h="668020">
                  <a:moveTo>
                    <a:pt x="178193" y="300266"/>
                  </a:moveTo>
                  <a:lnTo>
                    <a:pt x="171170" y="293243"/>
                  </a:lnTo>
                  <a:lnTo>
                    <a:pt x="103759" y="293243"/>
                  </a:lnTo>
                  <a:lnTo>
                    <a:pt x="96735" y="300266"/>
                  </a:lnTo>
                  <a:lnTo>
                    <a:pt x="96735" y="359003"/>
                  </a:lnTo>
                  <a:lnTo>
                    <a:pt x="96735" y="367677"/>
                  </a:lnTo>
                  <a:lnTo>
                    <a:pt x="103759" y="374700"/>
                  </a:lnTo>
                  <a:lnTo>
                    <a:pt x="171170" y="374700"/>
                  </a:lnTo>
                  <a:lnTo>
                    <a:pt x="178193" y="367677"/>
                  </a:lnTo>
                  <a:lnTo>
                    <a:pt x="178193" y="300266"/>
                  </a:lnTo>
                  <a:close/>
                </a:path>
                <a:path w="372110" h="668020">
                  <a:moveTo>
                    <a:pt x="274916" y="300266"/>
                  </a:moveTo>
                  <a:lnTo>
                    <a:pt x="267893" y="293243"/>
                  </a:lnTo>
                  <a:lnTo>
                    <a:pt x="200482" y="293243"/>
                  </a:lnTo>
                  <a:lnTo>
                    <a:pt x="193459" y="300266"/>
                  </a:lnTo>
                  <a:lnTo>
                    <a:pt x="193459" y="359003"/>
                  </a:lnTo>
                  <a:lnTo>
                    <a:pt x="193459" y="367677"/>
                  </a:lnTo>
                  <a:lnTo>
                    <a:pt x="200482" y="374700"/>
                  </a:lnTo>
                  <a:lnTo>
                    <a:pt x="267893" y="374700"/>
                  </a:lnTo>
                  <a:lnTo>
                    <a:pt x="274916" y="367677"/>
                  </a:lnTo>
                  <a:lnTo>
                    <a:pt x="274916" y="300266"/>
                  </a:lnTo>
                  <a:close/>
                </a:path>
                <a:path w="372110" h="668020">
                  <a:moveTo>
                    <a:pt x="371640" y="495757"/>
                  </a:moveTo>
                  <a:lnTo>
                    <a:pt x="364617" y="488734"/>
                  </a:lnTo>
                  <a:lnTo>
                    <a:pt x="297205" y="488734"/>
                  </a:lnTo>
                  <a:lnTo>
                    <a:pt x="290182" y="495757"/>
                  </a:lnTo>
                  <a:lnTo>
                    <a:pt x="290182" y="554494"/>
                  </a:lnTo>
                  <a:lnTo>
                    <a:pt x="290182" y="563156"/>
                  </a:lnTo>
                  <a:lnTo>
                    <a:pt x="297205" y="570191"/>
                  </a:lnTo>
                  <a:lnTo>
                    <a:pt x="364617" y="570191"/>
                  </a:lnTo>
                  <a:lnTo>
                    <a:pt x="371640" y="563156"/>
                  </a:lnTo>
                  <a:lnTo>
                    <a:pt x="371640" y="495757"/>
                  </a:lnTo>
                  <a:close/>
                </a:path>
                <a:path w="372110" h="668020">
                  <a:moveTo>
                    <a:pt x="371640" y="398005"/>
                  </a:moveTo>
                  <a:lnTo>
                    <a:pt x="364617" y="390982"/>
                  </a:lnTo>
                  <a:lnTo>
                    <a:pt x="297205" y="390982"/>
                  </a:lnTo>
                  <a:lnTo>
                    <a:pt x="290182" y="398005"/>
                  </a:lnTo>
                  <a:lnTo>
                    <a:pt x="290182" y="456742"/>
                  </a:lnTo>
                  <a:lnTo>
                    <a:pt x="290182" y="465404"/>
                  </a:lnTo>
                  <a:lnTo>
                    <a:pt x="297205" y="472440"/>
                  </a:lnTo>
                  <a:lnTo>
                    <a:pt x="364617" y="472440"/>
                  </a:lnTo>
                  <a:lnTo>
                    <a:pt x="371640" y="465404"/>
                  </a:lnTo>
                  <a:lnTo>
                    <a:pt x="371640" y="398005"/>
                  </a:lnTo>
                  <a:close/>
                </a:path>
                <a:path w="372110" h="668020">
                  <a:moveTo>
                    <a:pt x="371640" y="300266"/>
                  </a:moveTo>
                  <a:lnTo>
                    <a:pt x="364617" y="293243"/>
                  </a:lnTo>
                  <a:lnTo>
                    <a:pt x="297205" y="293243"/>
                  </a:lnTo>
                  <a:lnTo>
                    <a:pt x="290182" y="300266"/>
                  </a:lnTo>
                  <a:lnTo>
                    <a:pt x="290182" y="359003"/>
                  </a:lnTo>
                  <a:lnTo>
                    <a:pt x="290182" y="367677"/>
                  </a:lnTo>
                  <a:lnTo>
                    <a:pt x="297205" y="374700"/>
                  </a:lnTo>
                  <a:lnTo>
                    <a:pt x="364617" y="374700"/>
                  </a:lnTo>
                  <a:lnTo>
                    <a:pt x="371640" y="367677"/>
                  </a:lnTo>
                  <a:lnTo>
                    <a:pt x="371640" y="300266"/>
                  </a:lnTo>
                  <a:close/>
                </a:path>
                <a:path w="372110" h="668020">
                  <a:moveTo>
                    <a:pt x="371640" y="202514"/>
                  </a:moveTo>
                  <a:lnTo>
                    <a:pt x="364617" y="195491"/>
                  </a:lnTo>
                  <a:lnTo>
                    <a:pt x="297205" y="195491"/>
                  </a:lnTo>
                  <a:lnTo>
                    <a:pt x="290182" y="202514"/>
                  </a:lnTo>
                  <a:lnTo>
                    <a:pt x="290182" y="261251"/>
                  </a:lnTo>
                  <a:lnTo>
                    <a:pt x="290182" y="269913"/>
                  </a:lnTo>
                  <a:lnTo>
                    <a:pt x="297205" y="276948"/>
                  </a:lnTo>
                  <a:lnTo>
                    <a:pt x="364617" y="276948"/>
                  </a:lnTo>
                  <a:lnTo>
                    <a:pt x="371640" y="269913"/>
                  </a:lnTo>
                  <a:lnTo>
                    <a:pt x="371640" y="202514"/>
                  </a:lnTo>
                  <a:close/>
                </a:path>
                <a:path w="372110" h="668020">
                  <a:moveTo>
                    <a:pt x="371640" y="104775"/>
                  </a:moveTo>
                  <a:lnTo>
                    <a:pt x="364617" y="97751"/>
                  </a:lnTo>
                  <a:lnTo>
                    <a:pt x="297205" y="97751"/>
                  </a:lnTo>
                  <a:lnTo>
                    <a:pt x="290182" y="104775"/>
                  </a:lnTo>
                  <a:lnTo>
                    <a:pt x="290182" y="163512"/>
                  </a:lnTo>
                  <a:lnTo>
                    <a:pt x="290182" y="172173"/>
                  </a:lnTo>
                  <a:lnTo>
                    <a:pt x="297205" y="179209"/>
                  </a:lnTo>
                  <a:lnTo>
                    <a:pt x="364617" y="179209"/>
                  </a:lnTo>
                  <a:lnTo>
                    <a:pt x="371640" y="172173"/>
                  </a:lnTo>
                  <a:lnTo>
                    <a:pt x="371640" y="104775"/>
                  </a:lnTo>
                  <a:close/>
                </a:path>
                <a:path w="372110" h="668020">
                  <a:moveTo>
                    <a:pt x="371640" y="7035"/>
                  </a:moveTo>
                  <a:lnTo>
                    <a:pt x="364617" y="12"/>
                  </a:lnTo>
                  <a:lnTo>
                    <a:pt x="297205" y="12"/>
                  </a:lnTo>
                  <a:lnTo>
                    <a:pt x="290182" y="7035"/>
                  </a:lnTo>
                  <a:lnTo>
                    <a:pt x="290182" y="65773"/>
                  </a:lnTo>
                  <a:lnTo>
                    <a:pt x="290182" y="74434"/>
                  </a:lnTo>
                  <a:lnTo>
                    <a:pt x="297205" y="81470"/>
                  </a:lnTo>
                  <a:lnTo>
                    <a:pt x="364617" y="81470"/>
                  </a:lnTo>
                  <a:lnTo>
                    <a:pt x="371640" y="74434"/>
                  </a:lnTo>
                  <a:lnTo>
                    <a:pt x="371640" y="7035"/>
                  </a:lnTo>
                  <a:close/>
                </a:path>
                <a:path w="372110" h="668020">
                  <a:moveTo>
                    <a:pt x="371652" y="593496"/>
                  </a:moveTo>
                  <a:lnTo>
                    <a:pt x="364617" y="586473"/>
                  </a:lnTo>
                  <a:lnTo>
                    <a:pt x="297218" y="586473"/>
                  </a:lnTo>
                  <a:lnTo>
                    <a:pt x="290195" y="593496"/>
                  </a:lnTo>
                  <a:lnTo>
                    <a:pt x="290195" y="660908"/>
                  </a:lnTo>
                  <a:lnTo>
                    <a:pt x="297218" y="667931"/>
                  </a:lnTo>
                  <a:lnTo>
                    <a:pt x="355955" y="667931"/>
                  </a:lnTo>
                  <a:lnTo>
                    <a:pt x="364617" y="667931"/>
                  </a:lnTo>
                  <a:lnTo>
                    <a:pt x="371652" y="660908"/>
                  </a:lnTo>
                  <a:lnTo>
                    <a:pt x="371652" y="593496"/>
                  </a:lnTo>
                  <a:close/>
                </a:path>
              </a:pathLst>
            </a:custGeom>
            <a:solidFill>
              <a:srgbClr val="B5D335"/>
            </a:solidFill>
          </p:spPr>
          <p:txBody>
            <a:bodyPr wrap="square" lIns="0" tIns="0" rIns="0" bIns="0" rtlCol="0"/>
            <a:lstStyle/>
            <a:p>
              <a:endParaRPr/>
            </a:p>
          </p:txBody>
        </p:sp>
      </p:grpSp>
      <p:grpSp>
        <p:nvGrpSpPr>
          <p:cNvPr id="8" name="Group 7">
            <a:extLst>
              <a:ext uri="{FF2B5EF4-FFF2-40B4-BE49-F238E27FC236}">
                <a16:creationId xmlns:a16="http://schemas.microsoft.com/office/drawing/2014/main" id="{56B0173C-496E-49FA-B4A7-7DA5B6E476CA}"/>
              </a:ext>
            </a:extLst>
          </p:cNvPr>
          <p:cNvGrpSpPr/>
          <p:nvPr/>
        </p:nvGrpSpPr>
        <p:grpSpPr>
          <a:xfrm>
            <a:off x="807598" y="2433463"/>
            <a:ext cx="4133363" cy="1609725"/>
            <a:chOff x="807598" y="2433463"/>
            <a:chExt cx="4133363" cy="1609725"/>
          </a:xfrm>
        </p:grpSpPr>
        <p:sp>
          <p:nvSpPr>
            <p:cNvPr id="9" name="object 2">
              <a:extLst>
                <a:ext uri="{FF2B5EF4-FFF2-40B4-BE49-F238E27FC236}">
                  <a16:creationId xmlns:a16="http://schemas.microsoft.com/office/drawing/2014/main" id="{800C6BEC-3148-4559-9D7D-86CF261A0890}"/>
                </a:ext>
              </a:extLst>
            </p:cNvPr>
            <p:cNvSpPr txBox="1"/>
            <p:nvPr/>
          </p:nvSpPr>
          <p:spPr>
            <a:xfrm>
              <a:off x="1847167" y="2469527"/>
              <a:ext cx="3093794" cy="320601"/>
            </a:xfrm>
            <a:prstGeom prst="rect">
              <a:avLst/>
            </a:prstGeom>
          </p:spPr>
          <p:txBody>
            <a:bodyPr vert="horz" wrap="square" lIns="0" tIns="12700" rIns="0" bIns="0" rtlCol="0">
              <a:spAutoFit/>
            </a:bodyPr>
            <a:lstStyle/>
            <a:p>
              <a:pPr marL="12700">
                <a:lnSpc>
                  <a:spcPct val="100000"/>
                </a:lnSpc>
                <a:spcBef>
                  <a:spcPts val="100"/>
                </a:spcBef>
              </a:pPr>
              <a:r>
                <a:rPr lang="en-US" sz="2000" spc="310" dirty="0">
                  <a:solidFill>
                    <a:srgbClr val="2B3D4F"/>
                  </a:solidFill>
                  <a:latin typeface="TitlingGothicFB Medium" pitchFamily="2" charset="77"/>
                  <a:cs typeface="Tahoma"/>
                </a:rPr>
                <a:t>Internal Control</a:t>
              </a:r>
            </a:p>
          </p:txBody>
        </p:sp>
        <p:sp>
          <p:nvSpPr>
            <p:cNvPr id="10" name="object 3">
              <a:extLst>
                <a:ext uri="{FF2B5EF4-FFF2-40B4-BE49-F238E27FC236}">
                  <a16:creationId xmlns:a16="http://schemas.microsoft.com/office/drawing/2014/main" id="{CC474837-191E-435A-9B44-8CF1EC45B09D}"/>
                </a:ext>
              </a:extLst>
            </p:cNvPr>
            <p:cNvSpPr txBox="1"/>
            <p:nvPr/>
          </p:nvSpPr>
          <p:spPr>
            <a:xfrm>
              <a:off x="1847165" y="2919107"/>
              <a:ext cx="2343823" cy="416524"/>
            </a:xfrm>
            <a:prstGeom prst="rect">
              <a:avLst/>
            </a:prstGeom>
          </p:spPr>
          <p:txBody>
            <a:bodyPr vert="horz" wrap="square" lIns="0" tIns="60325" rIns="0" bIns="0" rtlCol="0">
              <a:spAutoFit/>
            </a:bodyPr>
            <a:lstStyle/>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sz="700" spc="204" dirty="0">
                  <a:solidFill>
                    <a:schemeClr val="tx2"/>
                  </a:solidFill>
                  <a:latin typeface="TitlingGothicFB Medium" pitchFamily="2" charset="77"/>
                  <a:cs typeface="Tahoma"/>
                </a:rPr>
                <a:t>B</a:t>
              </a:r>
              <a:r>
                <a:rPr lang="en-US" sz="700" spc="130" dirty="0">
                  <a:solidFill>
                    <a:schemeClr val="tx2"/>
                  </a:solidFill>
                  <a:latin typeface="TitlingGothicFB Medium" pitchFamily="2" charset="77"/>
                  <a:cs typeface="Tahoma"/>
                </a:rPr>
                <a:t>COSO Framework Refresher</a:t>
              </a:r>
              <a:endParaRPr lang="en-US" sz="700" dirty="0">
                <a:solidFill>
                  <a:schemeClr val="tx2"/>
                </a:solidFill>
                <a:latin typeface="TitlingGothicFB Medium" pitchFamily="2" charset="77"/>
                <a:cs typeface="Tahoma"/>
              </a:endParaRPr>
            </a:p>
            <a:p>
              <a:pPr marL="184150" indent="-171450">
                <a:lnSpc>
                  <a:spcPct val="150000"/>
                </a:lnSpc>
                <a:spcBef>
                  <a:spcPts val="380"/>
                </a:spcBef>
                <a:spcAft>
                  <a:spcPts val="25"/>
                </a:spcAft>
                <a:buClr>
                  <a:srgbClr val="4EBFEE"/>
                </a:buClr>
                <a:buFont typeface="Tahoma" panose="020B0604030504040204" pitchFamily="34" charset="0"/>
                <a:buChar char="»"/>
                <a:tabLst>
                  <a:tab pos="240665" algn="l"/>
                </a:tabLst>
              </a:pPr>
              <a:r>
                <a:rPr lang="en-US" sz="700" spc="110" dirty="0">
                  <a:solidFill>
                    <a:schemeClr val="tx2"/>
                  </a:solidFill>
                  <a:latin typeface="TitlingGothicFB Medium" pitchFamily="2" charset="77"/>
                  <a:cs typeface="Tahoma"/>
                </a:rPr>
                <a:t>Principles and Points of Focus</a:t>
              </a:r>
              <a:endParaRPr sz="700" dirty="0">
                <a:solidFill>
                  <a:schemeClr val="tx2"/>
                </a:solidFill>
                <a:latin typeface="TitlingGothicFB Medium" pitchFamily="2" charset="77"/>
                <a:cs typeface="Tahoma"/>
              </a:endParaRPr>
            </a:p>
          </p:txBody>
        </p:sp>
        <p:sp>
          <p:nvSpPr>
            <p:cNvPr id="11" name="object 10">
              <a:extLst>
                <a:ext uri="{FF2B5EF4-FFF2-40B4-BE49-F238E27FC236}">
                  <a16:creationId xmlns:a16="http://schemas.microsoft.com/office/drawing/2014/main" id="{A5531C08-D2AB-4CA3-A71C-9478FB3B51EA}"/>
                </a:ext>
              </a:extLst>
            </p:cNvPr>
            <p:cNvSpPr/>
            <p:nvPr/>
          </p:nvSpPr>
          <p:spPr>
            <a:xfrm>
              <a:off x="1476330" y="2433463"/>
              <a:ext cx="0" cy="1609725"/>
            </a:xfrm>
            <a:custGeom>
              <a:avLst/>
              <a:gdLst/>
              <a:ahLst/>
              <a:cxnLst/>
              <a:rect l="l" t="t" r="r" b="b"/>
              <a:pathLst>
                <a:path h="1609725">
                  <a:moveTo>
                    <a:pt x="0" y="0"/>
                  </a:moveTo>
                  <a:lnTo>
                    <a:pt x="0" y="1609344"/>
                  </a:lnTo>
                </a:path>
              </a:pathLst>
            </a:custGeom>
            <a:ln w="12700">
              <a:solidFill>
                <a:srgbClr val="2C3D4F"/>
              </a:solidFill>
            </a:ln>
          </p:spPr>
          <p:txBody>
            <a:bodyPr wrap="square" lIns="0" tIns="0" rIns="0" bIns="0" rtlCol="0"/>
            <a:lstStyle/>
            <a:p>
              <a:endParaRPr/>
            </a:p>
          </p:txBody>
        </p:sp>
        <p:pic>
          <p:nvPicPr>
            <p:cNvPr id="12" name="Picture 11">
              <a:extLst>
                <a:ext uri="{FF2B5EF4-FFF2-40B4-BE49-F238E27FC236}">
                  <a16:creationId xmlns:a16="http://schemas.microsoft.com/office/drawing/2014/main" id="{6C3E4620-AC8E-48F4-9172-AC7D18E51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598" y="2513021"/>
              <a:ext cx="297896" cy="697926"/>
            </a:xfrm>
            <a:prstGeom prst="rect">
              <a:avLst/>
            </a:prstGeom>
          </p:spPr>
        </p:pic>
      </p:grpSp>
      <p:grpSp>
        <p:nvGrpSpPr>
          <p:cNvPr id="13" name="Group 12">
            <a:extLst>
              <a:ext uri="{FF2B5EF4-FFF2-40B4-BE49-F238E27FC236}">
                <a16:creationId xmlns:a16="http://schemas.microsoft.com/office/drawing/2014/main" id="{9CDD94FD-B371-47EB-BA2D-2B41FE07F265}"/>
              </a:ext>
            </a:extLst>
          </p:cNvPr>
          <p:cNvGrpSpPr/>
          <p:nvPr/>
        </p:nvGrpSpPr>
        <p:grpSpPr>
          <a:xfrm>
            <a:off x="5634987" y="2433463"/>
            <a:ext cx="5566401" cy="1609725"/>
            <a:chOff x="5634987" y="2433463"/>
            <a:chExt cx="5566401" cy="1609725"/>
          </a:xfrm>
        </p:grpSpPr>
        <p:grpSp>
          <p:nvGrpSpPr>
            <p:cNvPr id="14" name="Group 13">
              <a:extLst>
                <a:ext uri="{FF2B5EF4-FFF2-40B4-BE49-F238E27FC236}">
                  <a16:creationId xmlns:a16="http://schemas.microsoft.com/office/drawing/2014/main" id="{17001AFA-BDDB-494E-A8F5-62E4AD148740}"/>
                </a:ext>
              </a:extLst>
            </p:cNvPr>
            <p:cNvGrpSpPr/>
            <p:nvPr/>
          </p:nvGrpSpPr>
          <p:grpSpPr>
            <a:xfrm>
              <a:off x="6389451" y="2433463"/>
              <a:ext cx="4811937" cy="1609725"/>
              <a:chOff x="6389451" y="2433463"/>
              <a:chExt cx="4811937" cy="1609725"/>
            </a:xfrm>
          </p:grpSpPr>
          <p:sp>
            <p:nvSpPr>
              <p:cNvPr id="16" name="object 8">
                <a:extLst>
                  <a:ext uri="{FF2B5EF4-FFF2-40B4-BE49-F238E27FC236}">
                    <a16:creationId xmlns:a16="http://schemas.microsoft.com/office/drawing/2014/main" id="{0DE9E839-5A38-493E-A39E-F7906DCF3013}"/>
                  </a:ext>
                </a:extLst>
              </p:cNvPr>
              <p:cNvSpPr txBox="1"/>
              <p:nvPr/>
            </p:nvSpPr>
            <p:spPr>
              <a:xfrm>
                <a:off x="6760287" y="2438400"/>
                <a:ext cx="4441101" cy="936154"/>
              </a:xfrm>
              <a:prstGeom prst="rect">
                <a:avLst/>
              </a:prstGeom>
            </p:spPr>
            <p:txBody>
              <a:bodyPr vert="horz" wrap="square" lIns="0" tIns="12700" rIns="0" bIns="0" rtlCol="0">
                <a:spAutoFit/>
              </a:bodyPr>
              <a:lstStyle/>
              <a:p>
                <a:pPr marL="12700">
                  <a:lnSpc>
                    <a:spcPct val="100000"/>
                  </a:lnSpc>
                  <a:spcBef>
                    <a:spcPts val="100"/>
                  </a:spcBef>
                </a:pPr>
                <a:r>
                  <a:rPr lang="en-US" sz="2000" spc="310" dirty="0">
                    <a:solidFill>
                      <a:srgbClr val="2B3D4F"/>
                    </a:solidFill>
                    <a:latin typeface="TitlingGothicFB Medium" pitchFamily="2" charset="77"/>
                    <a:cs typeface="Tahoma"/>
                  </a:rPr>
                  <a:t>Evaluating specific control-related policies and procedures</a:t>
                </a:r>
                <a:endParaRPr sz="2000" dirty="0">
                  <a:latin typeface="TitlingGothicFB Medium" pitchFamily="2" charset="77"/>
                  <a:cs typeface="Tahoma"/>
                </a:endParaRPr>
              </a:p>
            </p:txBody>
          </p:sp>
          <p:sp>
            <p:nvSpPr>
              <p:cNvPr id="18" name="object 13">
                <a:extLst>
                  <a:ext uri="{FF2B5EF4-FFF2-40B4-BE49-F238E27FC236}">
                    <a16:creationId xmlns:a16="http://schemas.microsoft.com/office/drawing/2014/main" id="{D257161C-7AB6-4F73-9C90-24AEE00D1E73}"/>
                  </a:ext>
                </a:extLst>
              </p:cNvPr>
              <p:cNvSpPr/>
              <p:nvPr/>
            </p:nvSpPr>
            <p:spPr>
              <a:xfrm>
                <a:off x="6389451" y="2433463"/>
                <a:ext cx="0" cy="1609725"/>
              </a:xfrm>
              <a:custGeom>
                <a:avLst/>
                <a:gdLst/>
                <a:ahLst/>
                <a:cxnLst/>
                <a:rect l="l" t="t" r="r" b="b"/>
                <a:pathLst>
                  <a:path h="1609725">
                    <a:moveTo>
                      <a:pt x="0" y="0"/>
                    </a:moveTo>
                    <a:lnTo>
                      <a:pt x="0" y="1609344"/>
                    </a:lnTo>
                  </a:path>
                </a:pathLst>
              </a:custGeom>
              <a:ln w="12700">
                <a:solidFill>
                  <a:srgbClr val="2C3D4F"/>
                </a:solidFill>
              </a:ln>
            </p:spPr>
            <p:txBody>
              <a:bodyPr wrap="square" lIns="0" tIns="0" rIns="0" bIns="0" rtlCol="0"/>
              <a:lstStyle/>
              <a:p>
                <a:endParaRPr/>
              </a:p>
            </p:txBody>
          </p:sp>
        </p:grpSp>
        <p:sp>
          <p:nvSpPr>
            <p:cNvPr id="15" name="object 14">
              <a:extLst>
                <a:ext uri="{FF2B5EF4-FFF2-40B4-BE49-F238E27FC236}">
                  <a16:creationId xmlns:a16="http://schemas.microsoft.com/office/drawing/2014/main" id="{BBA305DE-C409-4394-92E1-7D4B9E3580F9}"/>
                </a:ext>
              </a:extLst>
            </p:cNvPr>
            <p:cNvSpPr/>
            <p:nvPr/>
          </p:nvSpPr>
          <p:spPr>
            <a:xfrm>
              <a:off x="5634987" y="2456118"/>
              <a:ext cx="379730" cy="668020"/>
            </a:xfrm>
            <a:custGeom>
              <a:avLst/>
              <a:gdLst/>
              <a:ahLst/>
              <a:cxnLst/>
              <a:rect l="l" t="t" r="r" b="b"/>
              <a:pathLst>
                <a:path w="379730" h="668020">
                  <a:moveTo>
                    <a:pt x="83172" y="593483"/>
                  </a:moveTo>
                  <a:lnTo>
                    <a:pt x="75996" y="586460"/>
                  </a:lnTo>
                  <a:lnTo>
                    <a:pt x="7175" y="586460"/>
                  </a:lnTo>
                  <a:lnTo>
                    <a:pt x="0" y="593483"/>
                  </a:lnTo>
                  <a:lnTo>
                    <a:pt x="0" y="660895"/>
                  </a:lnTo>
                  <a:lnTo>
                    <a:pt x="7175" y="667918"/>
                  </a:lnTo>
                  <a:lnTo>
                    <a:pt x="67144" y="667918"/>
                  </a:lnTo>
                  <a:lnTo>
                    <a:pt x="75996" y="667918"/>
                  </a:lnTo>
                  <a:lnTo>
                    <a:pt x="83172" y="660895"/>
                  </a:lnTo>
                  <a:lnTo>
                    <a:pt x="83172" y="593483"/>
                  </a:lnTo>
                  <a:close/>
                </a:path>
                <a:path w="379730" h="668020">
                  <a:moveTo>
                    <a:pt x="83185" y="495744"/>
                  </a:moveTo>
                  <a:lnTo>
                    <a:pt x="76009" y="488721"/>
                  </a:lnTo>
                  <a:lnTo>
                    <a:pt x="7188" y="488721"/>
                  </a:lnTo>
                  <a:lnTo>
                    <a:pt x="12" y="495744"/>
                  </a:lnTo>
                  <a:lnTo>
                    <a:pt x="12" y="554482"/>
                  </a:lnTo>
                  <a:lnTo>
                    <a:pt x="12" y="563143"/>
                  </a:lnTo>
                  <a:lnTo>
                    <a:pt x="7188" y="570179"/>
                  </a:lnTo>
                  <a:lnTo>
                    <a:pt x="76009" y="570179"/>
                  </a:lnTo>
                  <a:lnTo>
                    <a:pt x="83185" y="563143"/>
                  </a:lnTo>
                  <a:lnTo>
                    <a:pt x="83185" y="495744"/>
                  </a:lnTo>
                  <a:close/>
                </a:path>
                <a:path w="379730" h="668020">
                  <a:moveTo>
                    <a:pt x="83185" y="104762"/>
                  </a:moveTo>
                  <a:lnTo>
                    <a:pt x="76009" y="97739"/>
                  </a:lnTo>
                  <a:lnTo>
                    <a:pt x="7188" y="97739"/>
                  </a:lnTo>
                  <a:lnTo>
                    <a:pt x="12" y="104762"/>
                  </a:lnTo>
                  <a:lnTo>
                    <a:pt x="12" y="163499"/>
                  </a:lnTo>
                  <a:lnTo>
                    <a:pt x="12" y="172161"/>
                  </a:lnTo>
                  <a:lnTo>
                    <a:pt x="7188" y="179197"/>
                  </a:lnTo>
                  <a:lnTo>
                    <a:pt x="76009" y="179197"/>
                  </a:lnTo>
                  <a:lnTo>
                    <a:pt x="83185" y="172161"/>
                  </a:lnTo>
                  <a:lnTo>
                    <a:pt x="83185" y="104762"/>
                  </a:lnTo>
                  <a:close/>
                </a:path>
                <a:path w="379730" h="668020">
                  <a:moveTo>
                    <a:pt x="181940" y="593483"/>
                  </a:moveTo>
                  <a:lnTo>
                    <a:pt x="174764" y="586460"/>
                  </a:lnTo>
                  <a:lnTo>
                    <a:pt x="105943" y="586460"/>
                  </a:lnTo>
                  <a:lnTo>
                    <a:pt x="98767" y="593483"/>
                  </a:lnTo>
                  <a:lnTo>
                    <a:pt x="98767" y="660895"/>
                  </a:lnTo>
                  <a:lnTo>
                    <a:pt x="105943" y="667918"/>
                  </a:lnTo>
                  <a:lnTo>
                    <a:pt x="165912" y="667918"/>
                  </a:lnTo>
                  <a:lnTo>
                    <a:pt x="174764" y="667918"/>
                  </a:lnTo>
                  <a:lnTo>
                    <a:pt x="181940" y="660895"/>
                  </a:lnTo>
                  <a:lnTo>
                    <a:pt x="181940" y="593483"/>
                  </a:lnTo>
                  <a:close/>
                </a:path>
                <a:path w="379730" h="668020">
                  <a:moveTo>
                    <a:pt x="181940" y="397992"/>
                  </a:moveTo>
                  <a:lnTo>
                    <a:pt x="174764" y="390969"/>
                  </a:lnTo>
                  <a:lnTo>
                    <a:pt x="105943" y="390969"/>
                  </a:lnTo>
                  <a:lnTo>
                    <a:pt x="98767" y="397992"/>
                  </a:lnTo>
                  <a:lnTo>
                    <a:pt x="98767" y="456730"/>
                  </a:lnTo>
                  <a:lnTo>
                    <a:pt x="98767" y="465391"/>
                  </a:lnTo>
                  <a:lnTo>
                    <a:pt x="105943" y="472427"/>
                  </a:lnTo>
                  <a:lnTo>
                    <a:pt x="174764" y="472427"/>
                  </a:lnTo>
                  <a:lnTo>
                    <a:pt x="181940" y="465391"/>
                  </a:lnTo>
                  <a:lnTo>
                    <a:pt x="181940" y="397992"/>
                  </a:lnTo>
                  <a:close/>
                </a:path>
                <a:path w="379730" h="668020">
                  <a:moveTo>
                    <a:pt x="181940" y="7023"/>
                  </a:moveTo>
                  <a:lnTo>
                    <a:pt x="174764" y="0"/>
                  </a:lnTo>
                  <a:lnTo>
                    <a:pt x="105943" y="0"/>
                  </a:lnTo>
                  <a:lnTo>
                    <a:pt x="98767" y="7023"/>
                  </a:lnTo>
                  <a:lnTo>
                    <a:pt x="98767" y="74434"/>
                  </a:lnTo>
                  <a:lnTo>
                    <a:pt x="105943" y="81457"/>
                  </a:lnTo>
                  <a:lnTo>
                    <a:pt x="165912" y="81457"/>
                  </a:lnTo>
                  <a:lnTo>
                    <a:pt x="174764" y="81457"/>
                  </a:lnTo>
                  <a:lnTo>
                    <a:pt x="181940" y="74434"/>
                  </a:lnTo>
                  <a:lnTo>
                    <a:pt x="181940" y="7023"/>
                  </a:lnTo>
                  <a:close/>
                </a:path>
                <a:path w="379730" h="668020">
                  <a:moveTo>
                    <a:pt x="280695" y="593483"/>
                  </a:moveTo>
                  <a:lnTo>
                    <a:pt x="273519" y="586460"/>
                  </a:lnTo>
                  <a:lnTo>
                    <a:pt x="204698" y="586460"/>
                  </a:lnTo>
                  <a:lnTo>
                    <a:pt x="197523" y="593483"/>
                  </a:lnTo>
                  <a:lnTo>
                    <a:pt x="197523" y="660895"/>
                  </a:lnTo>
                  <a:lnTo>
                    <a:pt x="204698" y="667918"/>
                  </a:lnTo>
                  <a:lnTo>
                    <a:pt x="264668" y="667918"/>
                  </a:lnTo>
                  <a:lnTo>
                    <a:pt x="273519" y="667918"/>
                  </a:lnTo>
                  <a:lnTo>
                    <a:pt x="280695" y="660895"/>
                  </a:lnTo>
                  <a:lnTo>
                    <a:pt x="280695" y="593483"/>
                  </a:lnTo>
                  <a:close/>
                </a:path>
                <a:path w="379730" h="668020">
                  <a:moveTo>
                    <a:pt x="280695" y="300253"/>
                  </a:moveTo>
                  <a:lnTo>
                    <a:pt x="273519" y="293230"/>
                  </a:lnTo>
                  <a:lnTo>
                    <a:pt x="204698" y="293230"/>
                  </a:lnTo>
                  <a:lnTo>
                    <a:pt x="197523" y="300253"/>
                  </a:lnTo>
                  <a:lnTo>
                    <a:pt x="197523" y="358990"/>
                  </a:lnTo>
                  <a:lnTo>
                    <a:pt x="197523" y="367665"/>
                  </a:lnTo>
                  <a:lnTo>
                    <a:pt x="204698" y="374688"/>
                  </a:lnTo>
                  <a:lnTo>
                    <a:pt x="273519" y="374688"/>
                  </a:lnTo>
                  <a:lnTo>
                    <a:pt x="280695" y="367665"/>
                  </a:lnTo>
                  <a:lnTo>
                    <a:pt x="280695" y="300253"/>
                  </a:lnTo>
                  <a:close/>
                </a:path>
                <a:path w="379730" h="668020">
                  <a:moveTo>
                    <a:pt x="280695" y="7023"/>
                  </a:moveTo>
                  <a:lnTo>
                    <a:pt x="273519" y="0"/>
                  </a:lnTo>
                  <a:lnTo>
                    <a:pt x="204698" y="0"/>
                  </a:lnTo>
                  <a:lnTo>
                    <a:pt x="197523" y="7023"/>
                  </a:lnTo>
                  <a:lnTo>
                    <a:pt x="197523" y="74434"/>
                  </a:lnTo>
                  <a:lnTo>
                    <a:pt x="204698" y="81457"/>
                  </a:lnTo>
                  <a:lnTo>
                    <a:pt x="264668" y="81457"/>
                  </a:lnTo>
                  <a:lnTo>
                    <a:pt x="273519" y="81457"/>
                  </a:lnTo>
                  <a:lnTo>
                    <a:pt x="280695" y="74434"/>
                  </a:lnTo>
                  <a:lnTo>
                    <a:pt x="280695" y="7023"/>
                  </a:lnTo>
                  <a:close/>
                </a:path>
                <a:path w="379730" h="668020">
                  <a:moveTo>
                    <a:pt x="379450" y="593483"/>
                  </a:moveTo>
                  <a:lnTo>
                    <a:pt x="372275" y="586460"/>
                  </a:lnTo>
                  <a:lnTo>
                    <a:pt x="303453" y="586460"/>
                  </a:lnTo>
                  <a:lnTo>
                    <a:pt x="296278" y="593483"/>
                  </a:lnTo>
                  <a:lnTo>
                    <a:pt x="296278" y="660895"/>
                  </a:lnTo>
                  <a:lnTo>
                    <a:pt x="303453" y="667918"/>
                  </a:lnTo>
                  <a:lnTo>
                    <a:pt x="363423" y="667918"/>
                  </a:lnTo>
                  <a:lnTo>
                    <a:pt x="372275" y="667918"/>
                  </a:lnTo>
                  <a:lnTo>
                    <a:pt x="379450" y="660895"/>
                  </a:lnTo>
                  <a:lnTo>
                    <a:pt x="379450" y="593483"/>
                  </a:lnTo>
                  <a:close/>
                </a:path>
                <a:path w="379730" h="668020">
                  <a:moveTo>
                    <a:pt x="379450" y="202514"/>
                  </a:moveTo>
                  <a:lnTo>
                    <a:pt x="372275" y="195491"/>
                  </a:lnTo>
                  <a:lnTo>
                    <a:pt x="303453" y="195491"/>
                  </a:lnTo>
                  <a:lnTo>
                    <a:pt x="296278" y="202514"/>
                  </a:lnTo>
                  <a:lnTo>
                    <a:pt x="296278" y="261251"/>
                  </a:lnTo>
                  <a:lnTo>
                    <a:pt x="296278" y="269913"/>
                  </a:lnTo>
                  <a:lnTo>
                    <a:pt x="303453" y="276948"/>
                  </a:lnTo>
                  <a:lnTo>
                    <a:pt x="372275" y="276948"/>
                  </a:lnTo>
                  <a:lnTo>
                    <a:pt x="379450" y="269913"/>
                  </a:lnTo>
                  <a:lnTo>
                    <a:pt x="379450" y="202514"/>
                  </a:lnTo>
                  <a:close/>
                </a:path>
                <a:path w="379730" h="668020">
                  <a:moveTo>
                    <a:pt x="379450" y="104762"/>
                  </a:moveTo>
                  <a:lnTo>
                    <a:pt x="372275" y="97739"/>
                  </a:lnTo>
                  <a:lnTo>
                    <a:pt x="303453" y="97739"/>
                  </a:lnTo>
                  <a:lnTo>
                    <a:pt x="296278" y="104762"/>
                  </a:lnTo>
                  <a:lnTo>
                    <a:pt x="296278" y="163499"/>
                  </a:lnTo>
                  <a:lnTo>
                    <a:pt x="296278" y="172161"/>
                  </a:lnTo>
                  <a:lnTo>
                    <a:pt x="303453" y="179197"/>
                  </a:lnTo>
                  <a:lnTo>
                    <a:pt x="372275" y="179197"/>
                  </a:lnTo>
                  <a:lnTo>
                    <a:pt x="379450" y="172161"/>
                  </a:lnTo>
                  <a:lnTo>
                    <a:pt x="379450" y="104762"/>
                  </a:lnTo>
                  <a:close/>
                </a:path>
              </a:pathLst>
            </a:custGeom>
            <a:solidFill>
              <a:srgbClr val="B5D335"/>
            </a:solidFill>
          </p:spPr>
          <p:txBody>
            <a:bodyPr wrap="square" lIns="0" tIns="0" rIns="0" bIns="0" rtlCol="0"/>
            <a:lstStyle/>
            <a:p>
              <a:endParaRPr dirty="0"/>
            </a:p>
          </p:txBody>
        </p:sp>
      </p:grpSp>
      <p:grpSp>
        <p:nvGrpSpPr>
          <p:cNvPr id="19" name="Group 18">
            <a:extLst>
              <a:ext uri="{FF2B5EF4-FFF2-40B4-BE49-F238E27FC236}">
                <a16:creationId xmlns:a16="http://schemas.microsoft.com/office/drawing/2014/main" id="{F9EFC42E-254D-46EA-8252-8A29613BE541}"/>
              </a:ext>
            </a:extLst>
          </p:cNvPr>
          <p:cNvGrpSpPr/>
          <p:nvPr/>
        </p:nvGrpSpPr>
        <p:grpSpPr>
          <a:xfrm>
            <a:off x="744909" y="4486084"/>
            <a:ext cx="4890077" cy="1710309"/>
            <a:chOff x="744909" y="4486084"/>
            <a:chExt cx="4890077" cy="1710309"/>
          </a:xfrm>
        </p:grpSpPr>
        <p:grpSp>
          <p:nvGrpSpPr>
            <p:cNvPr id="20" name="Group 19">
              <a:extLst>
                <a:ext uri="{FF2B5EF4-FFF2-40B4-BE49-F238E27FC236}">
                  <a16:creationId xmlns:a16="http://schemas.microsoft.com/office/drawing/2014/main" id="{E93F1555-74D1-4162-BEBD-B7084BF3038E}"/>
                </a:ext>
              </a:extLst>
            </p:cNvPr>
            <p:cNvGrpSpPr/>
            <p:nvPr/>
          </p:nvGrpSpPr>
          <p:grpSpPr>
            <a:xfrm>
              <a:off x="1476330" y="4586668"/>
              <a:ext cx="4158656" cy="1609725"/>
              <a:chOff x="1476330" y="4586668"/>
              <a:chExt cx="4158656" cy="1609725"/>
            </a:xfrm>
          </p:grpSpPr>
          <p:sp>
            <p:nvSpPr>
              <p:cNvPr id="22" name="object 4">
                <a:extLst>
                  <a:ext uri="{FF2B5EF4-FFF2-40B4-BE49-F238E27FC236}">
                    <a16:creationId xmlns:a16="http://schemas.microsoft.com/office/drawing/2014/main" id="{875A7EDB-5AB0-4FB0-9F18-BA48B9059B95}"/>
                  </a:ext>
                </a:extLst>
              </p:cNvPr>
              <p:cNvSpPr txBox="1"/>
              <p:nvPr/>
            </p:nvSpPr>
            <p:spPr>
              <a:xfrm>
                <a:off x="1847166" y="4622734"/>
                <a:ext cx="3787820" cy="320601"/>
              </a:xfrm>
              <a:prstGeom prst="rect">
                <a:avLst/>
              </a:prstGeom>
            </p:spPr>
            <p:txBody>
              <a:bodyPr vert="horz" wrap="square" lIns="0" tIns="12700" rIns="0" bIns="0" rtlCol="0">
                <a:spAutoFit/>
              </a:bodyPr>
              <a:lstStyle/>
              <a:p>
                <a:pPr marL="12700">
                  <a:lnSpc>
                    <a:spcPct val="100000"/>
                  </a:lnSpc>
                  <a:spcBef>
                    <a:spcPts val="100"/>
                  </a:spcBef>
                </a:pPr>
                <a:r>
                  <a:rPr lang="en-US" sz="2000" spc="310" dirty="0">
                    <a:solidFill>
                      <a:srgbClr val="2B3D4F"/>
                    </a:solidFill>
                    <a:latin typeface="TitlingGothicFB Medium" pitchFamily="2" charset="77"/>
                    <a:cs typeface="Tahoma"/>
                  </a:rPr>
                  <a:t>Story Time!</a:t>
                </a:r>
                <a:endParaRPr sz="2000" dirty="0">
                  <a:latin typeface="TitlingGothicFB Medium" pitchFamily="2" charset="77"/>
                  <a:cs typeface="Tahoma"/>
                </a:endParaRPr>
              </a:p>
            </p:txBody>
          </p:sp>
          <p:sp>
            <p:nvSpPr>
              <p:cNvPr id="23" name="object 5">
                <a:extLst>
                  <a:ext uri="{FF2B5EF4-FFF2-40B4-BE49-F238E27FC236}">
                    <a16:creationId xmlns:a16="http://schemas.microsoft.com/office/drawing/2014/main" id="{6A1E3B2F-10D6-4F60-948E-6069EA35DCFB}"/>
                  </a:ext>
                </a:extLst>
              </p:cNvPr>
              <p:cNvSpPr txBox="1"/>
              <p:nvPr/>
            </p:nvSpPr>
            <p:spPr>
              <a:xfrm>
                <a:off x="1856309" y="5101695"/>
                <a:ext cx="3182031" cy="203645"/>
              </a:xfrm>
              <a:prstGeom prst="rect">
                <a:avLst/>
              </a:prstGeom>
            </p:spPr>
            <p:txBody>
              <a:bodyPr vert="horz" wrap="square" lIns="0" tIns="60325" rIns="0" bIns="0" rtlCol="0">
                <a:spAutoFit/>
              </a:bodyPr>
              <a:lstStyle/>
              <a:p>
                <a:pPr marL="184150" indent="-171450">
                  <a:lnSpc>
                    <a:spcPct val="150000"/>
                  </a:lnSpc>
                  <a:spcBef>
                    <a:spcPts val="475"/>
                  </a:spcBef>
                  <a:spcAft>
                    <a:spcPts val="25"/>
                  </a:spcAft>
                  <a:buClr>
                    <a:srgbClr val="4EBFEE"/>
                  </a:buClr>
                  <a:buFont typeface="Tahoma" panose="020B0604030504040204" pitchFamily="34" charset="0"/>
                  <a:buChar char="»"/>
                  <a:tabLst>
                    <a:tab pos="240665" algn="l"/>
                  </a:tabLst>
                </a:pPr>
                <a:r>
                  <a:rPr lang="en-US" sz="700" spc="135" dirty="0">
                    <a:solidFill>
                      <a:schemeClr val="tx2"/>
                    </a:solidFill>
                    <a:latin typeface="TitlingGothicFB Medium" pitchFamily="2" charset="77"/>
                    <a:cs typeface="Tahoma"/>
                  </a:rPr>
                  <a:t>Florida Governments and Beyond</a:t>
                </a:r>
                <a:endParaRPr lang="en-US" sz="700" dirty="0">
                  <a:solidFill>
                    <a:schemeClr val="tx2"/>
                  </a:solidFill>
                  <a:latin typeface="TitlingGothicFB Medium" pitchFamily="2" charset="77"/>
                  <a:cs typeface="Tahoma"/>
                </a:endParaRPr>
              </a:p>
            </p:txBody>
          </p:sp>
          <p:sp>
            <p:nvSpPr>
              <p:cNvPr id="24" name="object 11">
                <a:extLst>
                  <a:ext uri="{FF2B5EF4-FFF2-40B4-BE49-F238E27FC236}">
                    <a16:creationId xmlns:a16="http://schemas.microsoft.com/office/drawing/2014/main" id="{436BE38D-6021-4CDC-B1CA-B71E381F7AEF}"/>
                  </a:ext>
                </a:extLst>
              </p:cNvPr>
              <p:cNvSpPr/>
              <p:nvPr/>
            </p:nvSpPr>
            <p:spPr>
              <a:xfrm>
                <a:off x="1476330" y="4586668"/>
                <a:ext cx="0" cy="1609725"/>
              </a:xfrm>
              <a:custGeom>
                <a:avLst/>
                <a:gdLst/>
                <a:ahLst/>
                <a:cxnLst/>
                <a:rect l="l" t="t" r="r" b="b"/>
                <a:pathLst>
                  <a:path h="1609725">
                    <a:moveTo>
                      <a:pt x="0" y="0"/>
                    </a:moveTo>
                    <a:lnTo>
                      <a:pt x="0" y="1609344"/>
                    </a:lnTo>
                  </a:path>
                </a:pathLst>
              </a:custGeom>
              <a:ln w="12700">
                <a:solidFill>
                  <a:srgbClr val="2C3D4F"/>
                </a:solidFill>
              </a:ln>
            </p:spPr>
            <p:txBody>
              <a:bodyPr wrap="square" lIns="0" tIns="0" rIns="0" bIns="0" rtlCol="0"/>
              <a:lstStyle/>
              <a:p>
                <a:endParaRPr/>
              </a:p>
            </p:txBody>
          </p:sp>
        </p:grpSp>
        <p:sp>
          <p:nvSpPr>
            <p:cNvPr id="21" name="object 15">
              <a:extLst>
                <a:ext uri="{FF2B5EF4-FFF2-40B4-BE49-F238E27FC236}">
                  <a16:creationId xmlns:a16="http://schemas.microsoft.com/office/drawing/2014/main" id="{DA028CCC-00D8-4092-A5E6-D07A2E88AAC1}"/>
                </a:ext>
              </a:extLst>
            </p:cNvPr>
            <p:cNvSpPr/>
            <p:nvPr/>
          </p:nvSpPr>
          <p:spPr>
            <a:xfrm>
              <a:off x="744909" y="4486084"/>
              <a:ext cx="372110" cy="668020"/>
            </a:xfrm>
            <a:custGeom>
              <a:avLst/>
              <a:gdLst/>
              <a:ahLst/>
              <a:cxnLst/>
              <a:rect l="l" t="t" r="r" b="b"/>
              <a:pathLst>
                <a:path w="372110" h="668019">
                  <a:moveTo>
                    <a:pt x="81457" y="495757"/>
                  </a:moveTo>
                  <a:lnTo>
                    <a:pt x="74434" y="488734"/>
                  </a:lnTo>
                  <a:lnTo>
                    <a:pt x="7023" y="488734"/>
                  </a:lnTo>
                  <a:lnTo>
                    <a:pt x="0" y="495757"/>
                  </a:lnTo>
                  <a:lnTo>
                    <a:pt x="0" y="554494"/>
                  </a:lnTo>
                  <a:lnTo>
                    <a:pt x="0" y="563156"/>
                  </a:lnTo>
                  <a:lnTo>
                    <a:pt x="7023" y="570191"/>
                  </a:lnTo>
                  <a:lnTo>
                    <a:pt x="74434" y="570191"/>
                  </a:lnTo>
                  <a:lnTo>
                    <a:pt x="81457" y="563156"/>
                  </a:lnTo>
                  <a:lnTo>
                    <a:pt x="81457" y="495757"/>
                  </a:lnTo>
                  <a:close/>
                </a:path>
                <a:path w="372110" h="668019">
                  <a:moveTo>
                    <a:pt x="81457" y="104775"/>
                  </a:moveTo>
                  <a:lnTo>
                    <a:pt x="74434" y="97751"/>
                  </a:lnTo>
                  <a:lnTo>
                    <a:pt x="7023" y="97751"/>
                  </a:lnTo>
                  <a:lnTo>
                    <a:pt x="0" y="104775"/>
                  </a:lnTo>
                  <a:lnTo>
                    <a:pt x="0" y="163512"/>
                  </a:lnTo>
                  <a:lnTo>
                    <a:pt x="0" y="172173"/>
                  </a:lnTo>
                  <a:lnTo>
                    <a:pt x="7023" y="179209"/>
                  </a:lnTo>
                  <a:lnTo>
                    <a:pt x="74434" y="179209"/>
                  </a:lnTo>
                  <a:lnTo>
                    <a:pt x="81457" y="172173"/>
                  </a:lnTo>
                  <a:lnTo>
                    <a:pt x="81457" y="104775"/>
                  </a:lnTo>
                  <a:close/>
                </a:path>
                <a:path w="372110" h="668019">
                  <a:moveTo>
                    <a:pt x="178193" y="593496"/>
                  </a:moveTo>
                  <a:lnTo>
                    <a:pt x="171170" y="586473"/>
                  </a:lnTo>
                  <a:lnTo>
                    <a:pt x="103759" y="586473"/>
                  </a:lnTo>
                  <a:lnTo>
                    <a:pt x="96735" y="593496"/>
                  </a:lnTo>
                  <a:lnTo>
                    <a:pt x="96735" y="660908"/>
                  </a:lnTo>
                  <a:lnTo>
                    <a:pt x="103759" y="667931"/>
                  </a:lnTo>
                  <a:lnTo>
                    <a:pt x="162496" y="667931"/>
                  </a:lnTo>
                  <a:lnTo>
                    <a:pt x="171170" y="667931"/>
                  </a:lnTo>
                  <a:lnTo>
                    <a:pt x="178193" y="660908"/>
                  </a:lnTo>
                  <a:lnTo>
                    <a:pt x="178193" y="593496"/>
                  </a:lnTo>
                  <a:close/>
                </a:path>
                <a:path w="372110" h="668019">
                  <a:moveTo>
                    <a:pt x="178193" y="300266"/>
                  </a:moveTo>
                  <a:lnTo>
                    <a:pt x="171170" y="293243"/>
                  </a:lnTo>
                  <a:lnTo>
                    <a:pt x="103759" y="293243"/>
                  </a:lnTo>
                  <a:lnTo>
                    <a:pt x="96735" y="300266"/>
                  </a:lnTo>
                  <a:lnTo>
                    <a:pt x="96735" y="359003"/>
                  </a:lnTo>
                  <a:lnTo>
                    <a:pt x="96735" y="367677"/>
                  </a:lnTo>
                  <a:lnTo>
                    <a:pt x="103759" y="374700"/>
                  </a:lnTo>
                  <a:lnTo>
                    <a:pt x="171170" y="374700"/>
                  </a:lnTo>
                  <a:lnTo>
                    <a:pt x="178193" y="367677"/>
                  </a:lnTo>
                  <a:lnTo>
                    <a:pt x="178193" y="300266"/>
                  </a:lnTo>
                  <a:close/>
                </a:path>
                <a:path w="372110" h="668019">
                  <a:moveTo>
                    <a:pt x="178193" y="7023"/>
                  </a:moveTo>
                  <a:lnTo>
                    <a:pt x="171170" y="0"/>
                  </a:lnTo>
                  <a:lnTo>
                    <a:pt x="103759" y="0"/>
                  </a:lnTo>
                  <a:lnTo>
                    <a:pt x="96735" y="7023"/>
                  </a:lnTo>
                  <a:lnTo>
                    <a:pt x="96735" y="74434"/>
                  </a:lnTo>
                  <a:lnTo>
                    <a:pt x="103759" y="81457"/>
                  </a:lnTo>
                  <a:lnTo>
                    <a:pt x="162496" y="81457"/>
                  </a:lnTo>
                  <a:lnTo>
                    <a:pt x="171170" y="81457"/>
                  </a:lnTo>
                  <a:lnTo>
                    <a:pt x="178193" y="74434"/>
                  </a:lnTo>
                  <a:lnTo>
                    <a:pt x="178193" y="7023"/>
                  </a:lnTo>
                  <a:close/>
                </a:path>
                <a:path w="372110" h="668019">
                  <a:moveTo>
                    <a:pt x="274916" y="593496"/>
                  </a:moveTo>
                  <a:lnTo>
                    <a:pt x="267881" y="586473"/>
                  </a:lnTo>
                  <a:lnTo>
                    <a:pt x="200482" y="586473"/>
                  </a:lnTo>
                  <a:lnTo>
                    <a:pt x="193459" y="593496"/>
                  </a:lnTo>
                  <a:lnTo>
                    <a:pt x="193459" y="660908"/>
                  </a:lnTo>
                  <a:lnTo>
                    <a:pt x="200482" y="667931"/>
                  </a:lnTo>
                  <a:lnTo>
                    <a:pt x="259219" y="667931"/>
                  </a:lnTo>
                  <a:lnTo>
                    <a:pt x="267881" y="667931"/>
                  </a:lnTo>
                  <a:lnTo>
                    <a:pt x="274916" y="660908"/>
                  </a:lnTo>
                  <a:lnTo>
                    <a:pt x="274916" y="593496"/>
                  </a:lnTo>
                  <a:close/>
                </a:path>
                <a:path w="372110" h="668019">
                  <a:moveTo>
                    <a:pt x="274916" y="300266"/>
                  </a:moveTo>
                  <a:lnTo>
                    <a:pt x="267893" y="293243"/>
                  </a:lnTo>
                  <a:lnTo>
                    <a:pt x="200482" y="293243"/>
                  </a:lnTo>
                  <a:lnTo>
                    <a:pt x="193459" y="300266"/>
                  </a:lnTo>
                  <a:lnTo>
                    <a:pt x="193459" y="359003"/>
                  </a:lnTo>
                  <a:lnTo>
                    <a:pt x="193459" y="367677"/>
                  </a:lnTo>
                  <a:lnTo>
                    <a:pt x="200482" y="374700"/>
                  </a:lnTo>
                  <a:lnTo>
                    <a:pt x="267893" y="374700"/>
                  </a:lnTo>
                  <a:lnTo>
                    <a:pt x="274916" y="367677"/>
                  </a:lnTo>
                  <a:lnTo>
                    <a:pt x="274916" y="300266"/>
                  </a:lnTo>
                  <a:close/>
                </a:path>
                <a:path w="372110" h="668019">
                  <a:moveTo>
                    <a:pt x="274916" y="7023"/>
                  </a:moveTo>
                  <a:lnTo>
                    <a:pt x="267881" y="0"/>
                  </a:lnTo>
                  <a:lnTo>
                    <a:pt x="200482" y="0"/>
                  </a:lnTo>
                  <a:lnTo>
                    <a:pt x="193459" y="7023"/>
                  </a:lnTo>
                  <a:lnTo>
                    <a:pt x="193459" y="74434"/>
                  </a:lnTo>
                  <a:lnTo>
                    <a:pt x="200482" y="81457"/>
                  </a:lnTo>
                  <a:lnTo>
                    <a:pt x="259219" y="81457"/>
                  </a:lnTo>
                  <a:lnTo>
                    <a:pt x="267881" y="81457"/>
                  </a:lnTo>
                  <a:lnTo>
                    <a:pt x="274916" y="74434"/>
                  </a:lnTo>
                  <a:lnTo>
                    <a:pt x="274916" y="7023"/>
                  </a:lnTo>
                  <a:close/>
                </a:path>
                <a:path w="372110" h="668019">
                  <a:moveTo>
                    <a:pt x="371652" y="495757"/>
                  </a:moveTo>
                  <a:lnTo>
                    <a:pt x="364629" y="488734"/>
                  </a:lnTo>
                  <a:lnTo>
                    <a:pt x="297218" y="488734"/>
                  </a:lnTo>
                  <a:lnTo>
                    <a:pt x="290195" y="495757"/>
                  </a:lnTo>
                  <a:lnTo>
                    <a:pt x="290195" y="554494"/>
                  </a:lnTo>
                  <a:lnTo>
                    <a:pt x="290195" y="563156"/>
                  </a:lnTo>
                  <a:lnTo>
                    <a:pt x="297218" y="570191"/>
                  </a:lnTo>
                  <a:lnTo>
                    <a:pt x="364629" y="570191"/>
                  </a:lnTo>
                  <a:lnTo>
                    <a:pt x="371652" y="563156"/>
                  </a:lnTo>
                  <a:lnTo>
                    <a:pt x="371652" y="495757"/>
                  </a:lnTo>
                  <a:close/>
                </a:path>
                <a:path w="372110" h="668019">
                  <a:moveTo>
                    <a:pt x="371652" y="398005"/>
                  </a:moveTo>
                  <a:lnTo>
                    <a:pt x="364629" y="390982"/>
                  </a:lnTo>
                  <a:lnTo>
                    <a:pt x="297218" y="390982"/>
                  </a:lnTo>
                  <a:lnTo>
                    <a:pt x="290195" y="398005"/>
                  </a:lnTo>
                  <a:lnTo>
                    <a:pt x="290195" y="456742"/>
                  </a:lnTo>
                  <a:lnTo>
                    <a:pt x="290195" y="465404"/>
                  </a:lnTo>
                  <a:lnTo>
                    <a:pt x="297218" y="472440"/>
                  </a:lnTo>
                  <a:lnTo>
                    <a:pt x="364629" y="472440"/>
                  </a:lnTo>
                  <a:lnTo>
                    <a:pt x="371652" y="465404"/>
                  </a:lnTo>
                  <a:lnTo>
                    <a:pt x="371652" y="398005"/>
                  </a:lnTo>
                  <a:close/>
                </a:path>
                <a:path w="372110" h="668019">
                  <a:moveTo>
                    <a:pt x="371652" y="202514"/>
                  </a:moveTo>
                  <a:lnTo>
                    <a:pt x="364629" y="195491"/>
                  </a:lnTo>
                  <a:lnTo>
                    <a:pt x="297218" y="195491"/>
                  </a:lnTo>
                  <a:lnTo>
                    <a:pt x="290195" y="202514"/>
                  </a:lnTo>
                  <a:lnTo>
                    <a:pt x="290195" y="261251"/>
                  </a:lnTo>
                  <a:lnTo>
                    <a:pt x="290195" y="269913"/>
                  </a:lnTo>
                  <a:lnTo>
                    <a:pt x="297218" y="276948"/>
                  </a:lnTo>
                  <a:lnTo>
                    <a:pt x="364629" y="276948"/>
                  </a:lnTo>
                  <a:lnTo>
                    <a:pt x="371652" y="269913"/>
                  </a:lnTo>
                  <a:lnTo>
                    <a:pt x="371652" y="202514"/>
                  </a:lnTo>
                  <a:close/>
                </a:path>
                <a:path w="372110" h="668019">
                  <a:moveTo>
                    <a:pt x="371652" y="104775"/>
                  </a:moveTo>
                  <a:lnTo>
                    <a:pt x="364629" y="97751"/>
                  </a:lnTo>
                  <a:lnTo>
                    <a:pt x="297218" y="97751"/>
                  </a:lnTo>
                  <a:lnTo>
                    <a:pt x="290195" y="104775"/>
                  </a:lnTo>
                  <a:lnTo>
                    <a:pt x="290195" y="163512"/>
                  </a:lnTo>
                  <a:lnTo>
                    <a:pt x="290195" y="172173"/>
                  </a:lnTo>
                  <a:lnTo>
                    <a:pt x="297218" y="179209"/>
                  </a:lnTo>
                  <a:lnTo>
                    <a:pt x="364629" y="179209"/>
                  </a:lnTo>
                  <a:lnTo>
                    <a:pt x="371652" y="172173"/>
                  </a:lnTo>
                  <a:lnTo>
                    <a:pt x="371652" y="104775"/>
                  </a:lnTo>
                  <a:close/>
                </a:path>
              </a:pathLst>
            </a:custGeom>
            <a:solidFill>
              <a:srgbClr val="B5D335"/>
            </a:solidFill>
          </p:spPr>
          <p:txBody>
            <a:bodyPr wrap="square" lIns="0" tIns="0" rIns="0" bIns="0" rtlCol="0"/>
            <a:lstStyle/>
            <a:p>
              <a:endParaRPr dirty="0"/>
            </a:p>
          </p:txBody>
        </p:sp>
      </p:grpSp>
      <p:sp>
        <p:nvSpPr>
          <p:cNvPr id="25" name="object 20">
            <a:extLst>
              <a:ext uri="{FF2B5EF4-FFF2-40B4-BE49-F238E27FC236}">
                <a16:creationId xmlns:a16="http://schemas.microsoft.com/office/drawing/2014/main" id="{B8B14E14-2DA4-42D0-87AD-290D5073B497}"/>
              </a:ext>
            </a:extLst>
          </p:cNvPr>
          <p:cNvSpPr txBox="1">
            <a:spLocks/>
          </p:cNvSpPr>
          <p:nvPr/>
        </p:nvSpPr>
        <p:spPr>
          <a:xfrm>
            <a:off x="285851" y="249833"/>
            <a:ext cx="1692910"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3200" kern="0" spc="45" dirty="0">
                <a:solidFill>
                  <a:schemeClr val="bg1"/>
                </a:solidFill>
                <a:latin typeface="DM Serif Display" pitchFamily="2" charset="0"/>
                <a:cs typeface="Palatino Linotype"/>
              </a:rPr>
              <a:t>Agenda</a:t>
            </a:r>
            <a:endParaRPr lang="en-US" sz="3200" kern="0" dirty="0">
              <a:solidFill>
                <a:schemeClr val="bg1"/>
              </a:solidFill>
              <a:latin typeface="DM Serif Display" pitchFamily="2" charset="0"/>
              <a:cs typeface="Palatino Linotype"/>
            </a:endParaRPr>
          </a:p>
        </p:txBody>
      </p:sp>
      <p:sp>
        <p:nvSpPr>
          <p:cNvPr id="27" name="object 4">
            <a:extLst>
              <a:ext uri="{FF2B5EF4-FFF2-40B4-BE49-F238E27FC236}">
                <a16:creationId xmlns:a16="http://schemas.microsoft.com/office/drawing/2014/main" id="{04DC0C46-9C4D-4266-A128-77E743D589B7}"/>
              </a:ext>
            </a:extLst>
          </p:cNvPr>
          <p:cNvSpPr txBox="1"/>
          <p:nvPr/>
        </p:nvSpPr>
        <p:spPr>
          <a:xfrm>
            <a:off x="6760287" y="4622734"/>
            <a:ext cx="5203113" cy="320601"/>
          </a:xfrm>
          <a:prstGeom prst="rect">
            <a:avLst/>
          </a:prstGeom>
        </p:spPr>
        <p:txBody>
          <a:bodyPr vert="horz" wrap="square" lIns="0" tIns="12700" rIns="0" bIns="0" rtlCol="0">
            <a:spAutoFit/>
          </a:bodyPr>
          <a:lstStyle/>
          <a:p>
            <a:pPr marL="12700">
              <a:lnSpc>
                <a:spcPct val="100000"/>
              </a:lnSpc>
              <a:spcBef>
                <a:spcPts val="100"/>
              </a:spcBef>
            </a:pPr>
            <a:r>
              <a:rPr lang="en-US" sz="2000" spc="310" dirty="0">
                <a:solidFill>
                  <a:srgbClr val="2B3D4F"/>
                </a:solidFill>
                <a:latin typeface="TitlingGothicFB Medium" pitchFamily="2" charset="77"/>
                <a:cs typeface="Tahoma"/>
              </a:rPr>
              <a:t>Q&amp;A</a:t>
            </a:r>
          </a:p>
        </p:txBody>
      </p:sp>
    </p:spTree>
    <p:extLst>
      <p:ext uri="{BB962C8B-B14F-4D97-AF65-F5344CB8AC3E}">
        <p14:creationId xmlns:p14="http://schemas.microsoft.com/office/powerpoint/2010/main" val="239868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279305-E85B-4B5D-B48D-60F825016C6F}"/>
              </a:ext>
            </a:extLst>
          </p:cNvPr>
          <p:cNvSpPr>
            <a:spLocks noGrp="1"/>
          </p:cNvSpPr>
          <p:nvPr>
            <p:ph type="body" sz="quarter" idx="10"/>
          </p:nvPr>
        </p:nvSpPr>
        <p:spPr>
          <a:xfrm>
            <a:off x="361750" y="244431"/>
            <a:ext cx="10896600" cy="492443"/>
          </a:xfrm>
        </p:spPr>
        <p:txBody>
          <a:bodyPr/>
          <a:lstStyle/>
          <a:p>
            <a:r>
              <a:rPr lang="en-US" dirty="0"/>
              <a:t>How to identify potential compensating controls?</a:t>
            </a:r>
          </a:p>
        </p:txBody>
      </p:sp>
      <p:sp>
        <p:nvSpPr>
          <p:cNvPr id="9" name="Text Placeholder 2">
            <a:extLst>
              <a:ext uri="{FF2B5EF4-FFF2-40B4-BE49-F238E27FC236}">
                <a16:creationId xmlns:a16="http://schemas.microsoft.com/office/drawing/2014/main" id="{9C6BD868-9A1C-465D-9783-E205A323CC0D}"/>
              </a:ext>
            </a:extLst>
          </p:cNvPr>
          <p:cNvSpPr>
            <a:spLocks noGrp="1"/>
          </p:cNvSpPr>
          <p:nvPr>
            <p:ph type="body" sz="quarter" idx="11"/>
          </p:nvPr>
        </p:nvSpPr>
        <p:spPr>
          <a:xfrm>
            <a:off x="346510" y="1371600"/>
            <a:ext cx="10436994" cy="1154162"/>
          </a:xfrm>
        </p:spPr>
        <p:txBody>
          <a:bodyPr/>
          <a:lstStyle/>
          <a:p>
            <a:pPr marL="0" lvl="1" indent="0">
              <a:spcBef>
                <a:spcPts val="0"/>
              </a:spcBef>
              <a:buNone/>
            </a:pPr>
            <a:r>
              <a:rPr lang="en-US" altLang="en-US" sz="2500" dirty="0"/>
              <a:t>Periodic reconciliations and verification performed by third parties, inventories of fixed assets, confirmations of receivables and payables.</a:t>
            </a:r>
          </a:p>
        </p:txBody>
      </p:sp>
      <p:pic>
        <p:nvPicPr>
          <p:cNvPr id="14" name="Picture 13">
            <a:extLst>
              <a:ext uri="{FF2B5EF4-FFF2-40B4-BE49-F238E27FC236}">
                <a16:creationId xmlns:a16="http://schemas.microsoft.com/office/drawing/2014/main" id="{38959DD0-C338-4D48-B926-BC77C0800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667000"/>
            <a:ext cx="3035300" cy="3026553"/>
          </a:xfrm>
          <a:prstGeom prst="rect">
            <a:avLst/>
          </a:prstGeom>
        </p:spPr>
      </p:pic>
    </p:spTree>
    <p:extLst>
      <p:ext uri="{BB962C8B-B14F-4D97-AF65-F5344CB8AC3E}">
        <p14:creationId xmlns:p14="http://schemas.microsoft.com/office/powerpoint/2010/main" val="2087859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CE2BF-358D-482B-99B5-F56C6C70FB23}"/>
              </a:ext>
            </a:extLst>
          </p:cNvPr>
          <p:cNvSpPr>
            <a:spLocks noGrp="1"/>
          </p:cNvSpPr>
          <p:nvPr>
            <p:ph type="body" sz="quarter" idx="10"/>
          </p:nvPr>
        </p:nvSpPr>
        <p:spPr/>
        <p:txBody>
          <a:bodyPr/>
          <a:lstStyle/>
          <a:p>
            <a:r>
              <a:rPr lang="en-US" dirty="0"/>
              <a:t>Story Time!</a:t>
            </a:r>
          </a:p>
        </p:txBody>
      </p:sp>
    </p:spTree>
    <p:extLst>
      <p:ext uri="{BB962C8B-B14F-4D97-AF65-F5344CB8AC3E}">
        <p14:creationId xmlns:p14="http://schemas.microsoft.com/office/powerpoint/2010/main" val="3396928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279305-E85B-4B5D-B48D-60F825016C6F}"/>
              </a:ext>
            </a:extLst>
          </p:cNvPr>
          <p:cNvSpPr>
            <a:spLocks noGrp="1"/>
          </p:cNvSpPr>
          <p:nvPr>
            <p:ph type="body" sz="quarter" idx="10"/>
          </p:nvPr>
        </p:nvSpPr>
        <p:spPr/>
        <p:txBody>
          <a:bodyPr/>
          <a:lstStyle/>
          <a:p>
            <a:r>
              <a:rPr lang="en-US" dirty="0"/>
              <a:t>Other Stories</a:t>
            </a:r>
          </a:p>
        </p:txBody>
      </p:sp>
      <p:sp>
        <p:nvSpPr>
          <p:cNvPr id="6" name="Text Placeholder 2">
            <a:extLst>
              <a:ext uri="{FF2B5EF4-FFF2-40B4-BE49-F238E27FC236}">
                <a16:creationId xmlns:a16="http://schemas.microsoft.com/office/drawing/2014/main" id="{4B536D0B-DC1D-44B8-A739-DF3C3E76E7F9}"/>
              </a:ext>
            </a:extLst>
          </p:cNvPr>
          <p:cNvSpPr>
            <a:spLocks noGrp="1"/>
          </p:cNvSpPr>
          <p:nvPr>
            <p:ph type="body" sz="quarter" idx="11"/>
          </p:nvPr>
        </p:nvSpPr>
        <p:spPr>
          <a:xfrm>
            <a:off x="381000" y="1066800"/>
            <a:ext cx="10042037" cy="243445"/>
          </a:xfrm>
        </p:spPr>
        <p:txBody>
          <a:bodyPr/>
          <a:lstStyle/>
          <a:p>
            <a:r>
              <a:rPr lang="en-US" dirty="0"/>
              <a:t>St. Johns County Sheriff’s Office</a:t>
            </a:r>
          </a:p>
        </p:txBody>
      </p:sp>
      <p:sp>
        <p:nvSpPr>
          <p:cNvPr id="7" name="Text Placeholder 3">
            <a:extLst>
              <a:ext uri="{FF2B5EF4-FFF2-40B4-BE49-F238E27FC236}">
                <a16:creationId xmlns:a16="http://schemas.microsoft.com/office/drawing/2014/main" id="{24C5DFF2-4F5C-4BA4-AF99-F975989E5A34}"/>
              </a:ext>
            </a:extLst>
          </p:cNvPr>
          <p:cNvSpPr>
            <a:spLocks noGrp="1"/>
          </p:cNvSpPr>
          <p:nvPr>
            <p:ph type="body" sz="quarter" idx="12"/>
          </p:nvPr>
        </p:nvSpPr>
        <p:spPr>
          <a:xfrm>
            <a:off x="381000" y="1536865"/>
            <a:ext cx="10301001" cy="912919"/>
          </a:xfrm>
        </p:spPr>
        <p:txBody>
          <a:bodyPr/>
          <a:lstStyle/>
          <a:p>
            <a:r>
              <a:rPr lang="en-US" dirty="0"/>
              <a:t>St. Johns County Sheriff’s Director of the St. Johns County Sheriff's Office's financial services division wrote 63 checks written to four fictitious vendors totaling $673,422 from 10/10/13 – 11/7/18</a:t>
            </a:r>
          </a:p>
        </p:txBody>
      </p:sp>
      <p:sp>
        <p:nvSpPr>
          <p:cNvPr id="8" name="Text Placeholder 4">
            <a:extLst>
              <a:ext uri="{FF2B5EF4-FFF2-40B4-BE49-F238E27FC236}">
                <a16:creationId xmlns:a16="http://schemas.microsoft.com/office/drawing/2014/main" id="{9494477A-078E-4475-9E28-55B30C8B365B}"/>
              </a:ext>
            </a:extLst>
          </p:cNvPr>
          <p:cNvSpPr>
            <a:spLocks noGrp="1"/>
          </p:cNvSpPr>
          <p:nvPr>
            <p:ph type="body" sz="quarter" idx="13"/>
          </p:nvPr>
        </p:nvSpPr>
        <p:spPr>
          <a:xfrm>
            <a:off x="286290" y="2602030"/>
            <a:ext cx="11054942" cy="3585597"/>
          </a:xfrm>
        </p:spPr>
        <p:txBody>
          <a:bodyPr/>
          <a:lstStyle/>
          <a:p>
            <a:r>
              <a:rPr lang="en-US" dirty="0"/>
              <a:t>Nine checks totaling $28,743 made payable to a St. Augustine address that did not exist. Someone with a similar last name who is a former in-law lived on that street, and the name they were written to was close.</a:t>
            </a:r>
          </a:p>
          <a:p>
            <a:r>
              <a:rPr lang="en-US" dirty="0"/>
              <a:t>A similar situation was made payable with 16 more checks totaling $292,676.</a:t>
            </a:r>
          </a:p>
          <a:p>
            <a:r>
              <a:rPr lang="en-US" dirty="0"/>
              <a:t>27 more checks totaling $296,452, issued to employee’s father, the name and address a slight variation of his.</a:t>
            </a:r>
          </a:p>
          <a:p>
            <a:r>
              <a:rPr lang="en-US" dirty="0"/>
              <a:t>More checks totaling $55,550 were issued to a Virginia location for “opioid or fentanyl” training, which no one at that address does.</a:t>
            </a:r>
          </a:p>
          <a:p>
            <a:r>
              <a:rPr lang="en-US" dirty="0"/>
              <a:t>Three checks written off the Sheriff’s Office’s benevolence fund for $14,000, made out to someone whose name was similar to her father’s. Six more checks made out for $11,350 in cash were also written off that fund.</a:t>
            </a:r>
          </a:p>
          <a:p>
            <a:r>
              <a:rPr lang="en-US" dirty="0"/>
              <a:t>Copies of bank records showed $3,145 paid to employee’s father’s retirement community, $899 in car payments and $4,436 for mortgage bills, also written off the benevolence fund account. </a:t>
            </a:r>
          </a:p>
        </p:txBody>
      </p:sp>
    </p:spTree>
    <p:extLst>
      <p:ext uri="{BB962C8B-B14F-4D97-AF65-F5344CB8AC3E}">
        <p14:creationId xmlns:p14="http://schemas.microsoft.com/office/powerpoint/2010/main" val="729484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13670657-DDA1-4AEB-97CD-DD6D2A36DBA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EF50C3F-86C2-434C-BA9B-B93BB3BC4D7C}"/>
              </a:ext>
            </a:extLst>
          </p:cNvPr>
          <p:cNvSpPr>
            <a:spLocks noGrp="1"/>
          </p:cNvSpPr>
          <p:nvPr>
            <p:ph type="body" sz="quarter" idx="11"/>
          </p:nvPr>
        </p:nvSpPr>
        <p:spPr>
          <a:xfrm>
            <a:off x="393569" y="1116050"/>
            <a:ext cx="6858000" cy="369332"/>
          </a:xfrm>
        </p:spPr>
        <p:txBody>
          <a:bodyPr/>
          <a:lstStyle/>
          <a:p>
            <a:r>
              <a:rPr lang="en-US" dirty="0"/>
              <a:t>June 30, 2015 Agreed-Upon Procedures</a:t>
            </a:r>
          </a:p>
        </p:txBody>
      </p:sp>
      <p:sp>
        <p:nvSpPr>
          <p:cNvPr id="4" name="Text Placeholder 3">
            <a:extLst>
              <a:ext uri="{FF2B5EF4-FFF2-40B4-BE49-F238E27FC236}">
                <a16:creationId xmlns:a16="http://schemas.microsoft.com/office/drawing/2014/main" id="{DB2B2B7B-2EB6-40EC-BE88-C4C89654C7BB}"/>
              </a:ext>
            </a:extLst>
          </p:cNvPr>
          <p:cNvSpPr>
            <a:spLocks noGrp="1"/>
          </p:cNvSpPr>
          <p:nvPr>
            <p:ph type="body" sz="quarter" idx="12"/>
          </p:nvPr>
        </p:nvSpPr>
        <p:spPr>
          <a:xfrm>
            <a:off x="393569" y="1752600"/>
            <a:ext cx="7034854" cy="553998"/>
          </a:xfrm>
        </p:spPr>
        <p:txBody>
          <a:bodyPr/>
          <a:lstStyle/>
          <a:p>
            <a:r>
              <a:rPr lang="en-US" dirty="0"/>
              <a:t>All four vendors’ names had been created by Director, then set up by her staff, which she then approved.</a:t>
            </a:r>
          </a:p>
        </p:txBody>
      </p:sp>
      <p:sp>
        <p:nvSpPr>
          <p:cNvPr id="5" name="Text Placeholder 4">
            <a:extLst>
              <a:ext uri="{FF2B5EF4-FFF2-40B4-BE49-F238E27FC236}">
                <a16:creationId xmlns:a16="http://schemas.microsoft.com/office/drawing/2014/main" id="{955DE308-6AB5-4210-83D0-4767E1A2FBBC}"/>
              </a:ext>
            </a:extLst>
          </p:cNvPr>
          <p:cNvSpPr>
            <a:spLocks noGrp="1"/>
          </p:cNvSpPr>
          <p:nvPr>
            <p:ph type="body" sz="quarter" idx="13"/>
          </p:nvPr>
        </p:nvSpPr>
        <p:spPr>
          <a:xfrm>
            <a:off x="315791" y="2545646"/>
            <a:ext cx="5780209" cy="3831818"/>
          </a:xfrm>
        </p:spPr>
        <p:txBody>
          <a:bodyPr/>
          <a:lstStyle/>
          <a:p>
            <a:r>
              <a:rPr lang="en-US" dirty="0"/>
              <a:t>“She advised her employees wouldn’t question her because they assumed she was doing what she was supposed to be doing. She advised if something came up she would claim it was per the sheriff so no one would question it.”</a:t>
            </a:r>
          </a:p>
          <a:p>
            <a:r>
              <a:rPr lang="en-US" dirty="0"/>
              <a:t>It was done “because of a financial strain on her family and that she did not realize the magnitude of this fraud until she was provided with the dollar amount.”</a:t>
            </a:r>
          </a:p>
          <a:p>
            <a:r>
              <a:rPr lang="en-US" dirty="0"/>
              <a:t>“Of the money she embezzled, only $9,000 remains.”</a:t>
            </a:r>
          </a:p>
          <a:p>
            <a:endParaRPr lang="en-US" dirty="0"/>
          </a:p>
          <a:p>
            <a:endParaRPr lang="en-US" dirty="0"/>
          </a:p>
          <a:p>
            <a:endParaRPr lang="en-US" dirty="0"/>
          </a:p>
        </p:txBody>
      </p:sp>
      <p:sp>
        <p:nvSpPr>
          <p:cNvPr id="6" name="Text Placeholder 5">
            <a:extLst>
              <a:ext uri="{FF2B5EF4-FFF2-40B4-BE49-F238E27FC236}">
                <a16:creationId xmlns:a16="http://schemas.microsoft.com/office/drawing/2014/main" id="{E0B6BEEB-E5E8-4E63-81FB-541A81D418E6}"/>
              </a:ext>
            </a:extLst>
          </p:cNvPr>
          <p:cNvSpPr>
            <a:spLocks noGrp="1"/>
          </p:cNvSpPr>
          <p:nvPr>
            <p:ph type="body" sz="quarter" idx="14"/>
          </p:nvPr>
        </p:nvSpPr>
        <p:spPr>
          <a:xfrm>
            <a:off x="381000" y="269557"/>
            <a:ext cx="4267200" cy="984885"/>
          </a:xfrm>
        </p:spPr>
        <p:txBody>
          <a:bodyPr/>
          <a:lstStyle/>
          <a:p>
            <a:r>
              <a:rPr lang="en-US" dirty="0"/>
              <a:t>Other Stories (cont.)</a:t>
            </a:r>
          </a:p>
        </p:txBody>
      </p:sp>
      <p:sp>
        <p:nvSpPr>
          <p:cNvPr id="11" name="Text Placeholder 3">
            <a:extLst>
              <a:ext uri="{FF2B5EF4-FFF2-40B4-BE49-F238E27FC236}">
                <a16:creationId xmlns:a16="http://schemas.microsoft.com/office/drawing/2014/main" id="{599345C5-97F8-420F-BD5B-D2E1ABAB330D}"/>
              </a:ext>
            </a:extLst>
          </p:cNvPr>
          <p:cNvSpPr txBox="1">
            <a:spLocks/>
          </p:cNvSpPr>
          <p:nvPr/>
        </p:nvSpPr>
        <p:spPr>
          <a:xfrm>
            <a:off x="370991" y="5569803"/>
            <a:ext cx="7034854" cy="830997"/>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https://www.firstcoastnews.com/article/news/st-johns-sheriffs-finance-director-jailed-after-600000-plus-in-false-payments-uncovered/77-616586775</a:t>
            </a:r>
          </a:p>
        </p:txBody>
      </p:sp>
    </p:spTree>
    <p:extLst>
      <p:ext uri="{BB962C8B-B14F-4D97-AF65-F5344CB8AC3E}">
        <p14:creationId xmlns:p14="http://schemas.microsoft.com/office/powerpoint/2010/main" val="3582099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Open Question:</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061829"/>
          </a:xfrm>
        </p:spPr>
        <p:txBody>
          <a:bodyPr/>
          <a:lstStyle/>
          <a:p>
            <a:r>
              <a:rPr lang="en-US" dirty="0"/>
              <a:t>What went wrong in this example and what are ideas you have that could have prevented it?</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84885"/>
          </a:xfrm>
        </p:spPr>
        <p:txBody>
          <a:bodyPr/>
          <a:lstStyle/>
          <a:p>
            <a:r>
              <a:rPr lang="en-US" dirty="0"/>
              <a:t>COSO Framework – Internal Control – Group Reflection</a:t>
            </a:r>
          </a:p>
        </p:txBody>
      </p:sp>
    </p:spTree>
    <p:extLst>
      <p:ext uri="{BB962C8B-B14F-4D97-AF65-F5344CB8AC3E}">
        <p14:creationId xmlns:p14="http://schemas.microsoft.com/office/powerpoint/2010/main" val="1319868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B1A0575-AFCD-48B3-B687-816516B2713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BCE5D1C-3254-4405-9562-149CF662E013}"/>
              </a:ext>
            </a:extLst>
          </p:cNvPr>
          <p:cNvSpPr>
            <a:spLocks noGrp="1"/>
          </p:cNvSpPr>
          <p:nvPr>
            <p:ph type="body" sz="quarter" idx="11"/>
          </p:nvPr>
        </p:nvSpPr>
        <p:spPr>
          <a:xfrm>
            <a:off x="457200" y="1286947"/>
            <a:ext cx="6858000" cy="369332"/>
          </a:xfrm>
        </p:spPr>
        <p:txBody>
          <a:bodyPr/>
          <a:lstStyle/>
          <a:p>
            <a:r>
              <a:rPr lang="en-US" dirty="0"/>
              <a:t>Holmes County Clerk of Court</a:t>
            </a:r>
          </a:p>
        </p:txBody>
      </p:sp>
      <p:sp>
        <p:nvSpPr>
          <p:cNvPr id="5" name="Text Placeholder 4">
            <a:extLst>
              <a:ext uri="{FF2B5EF4-FFF2-40B4-BE49-F238E27FC236}">
                <a16:creationId xmlns:a16="http://schemas.microsoft.com/office/drawing/2014/main" id="{943C6F18-798C-4670-934C-151E0AC4D3D1}"/>
              </a:ext>
            </a:extLst>
          </p:cNvPr>
          <p:cNvSpPr>
            <a:spLocks noGrp="1"/>
          </p:cNvSpPr>
          <p:nvPr>
            <p:ph type="body" sz="quarter" idx="13"/>
          </p:nvPr>
        </p:nvSpPr>
        <p:spPr>
          <a:xfrm>
            <a:off x="457200" y="1925598"/>
            <a:ext cx="6858000" cy="3431709"/>
          </a:xfrm>
        </p:spPr>
        <p:txBody>
          <a:bodyPr/>
          <a:lstStyle/>
          <a:p>
            <a:r>
              <a:rPr lang="en-US" dirty="0"/>
              <a:t>An annual audit in early January led to the investigation of the Clerk of Court. The audit showed “a significant increase in travel expenses” starting at the latter part of the year.</a:t>
            </a:r>
          </a:p>
          <a:p>
            <a:r>
              <a:rPr lang="en-US" dirty="0"/>
              <a:t>“The investigation shows Hudson submitted travel vouchers for several conferences, Clerk of Court Operations Corporation meetings and canvassing board meetings, FDLE agents found that Hudson either did not attend the meetings or that the meetings never happened.”</a:t>
            </a:r>
          </a:p>
          <a:p>
            <a:r>
              <a:rPr lang="en-US" dirty="0"/>
              <a:t>Over $6,000 in fictitious invoices.</a:t>
            </a:r>
          </a:p>
          <a:p>
            <a:r>
              <a:rPr lang="en-US" dirty="0"/>
              <a:t>Created fraudulent hotel receipts and meeting agendas, submitting them for reimbursement. </a:t>
            </a:r>
          </a:p>
        </p:txBody>
      </p:sp>
      <p:sp>
        <p:nvSpPr>
          <p:cNvPr id="6" name="Text Placeholder 5">
            <a:extLst>
              <a:ext uri="{FF2B5EF4-FFF2-40B4-BE49-F238E27FC236}">
                <a16:creationId xmlns:a16="http://schemas.microsoft.com/office/drawing/2014/main" id="{427CF090-2CAA-4BB3-A6A7-C1642C90DDFA}"/>
              </a:ext>
            </a:extLst>
          </p:cNvPr>
          <p:cNvSpPr>
            <a:spLocks noGrp="1"/>
          </p:cNvSpPr>
          <p:nvPr>
            <p:ph type="body" sz="quarter" idx="14"/>
          </p:nvPr>
        </p:nvSpPr>
        <p:spPr>
          <a:xfrm>
            <a:off x="381000" y="269557"/>
            <a:ext cx="4495800" cy="984885"/>
          </a:xfrm>
        </p:spPr>
        <p:txBody>
          <a:bodyPr/>
          <a:lstStyle/>
          <a:p>
            <a:r>
              <a:rPr lang="en-US" dirty="0"/>
              <a:t>Other Stories (cont.)</a:t>
            </a:r>
          </a:p>
        </p:txBody>
      </p:sp>
      <p:sp>
        <p:nvSpPr>
          <p:cNvPr id="11" name="Rectangle 10">
            <a:extLst>
              <a:ext uri="{FF2B5EF4-FFF2-40B4-BE49-F238E27FC236}">
                <a16:creationId xmlns:a16="http://schemas.microsoft.com/office/drawing/2014/main" id="{24B9FCF5-CC1F-4591-81AB-789171EECA51}"/>
              </a:ext>
            </a:extLst>
          </p:cNvPr>
          <p:cNvSpPr/>
          <p:nvPr/>
        </p:nvSpPr>
        <p:spPr>
          <a:xfrm>
            <a:off x="457200" y="5626784"/>
            <a:ext cx="6553200" cy="646331"/>
          </a:xfrm>
          <a:prstGeom prst="rect">
            <a:avLst/>
          </a:prstGeom>
        </p:spPr>
        <p:txBody>
          <a:bodyPr wrap="square">
            <a:spAutoFit/>
          </a:bodyPr>
          <a:lstStyle/>
          <a:p>
            <a:r>
              <a:rPr lang="en-US" dirty="0">
                <a:solidFill>
                  <a:srgbClr val="4BBFEE"/>
                </a:solidFill>
                <a:hlinkClick r:id="rId3">
                  <a:extLst>
                    <a:ext uri="{A12FA001-AC4F-418D-AE19-62706E023703}">
                      <ahyp:hlinkClr xmlns:ahyp="http://schemas.microsoft.com/office/drawing/2018/hyperlinkcolor" val="tx"/>
                    </a:ext>
                  </a:extLst>
                </a:hlinkClick>
              </a:rPr>
              <a:t>https://www.nwfdailynews.com/news/20190321/holmes-county-clerk-of-court-charged-with-fraud</a:t>
            </a:r>
            <a:endParaRPr lang="en-US" b="1" dirty="0">
              <a:solidFill>
                <a:srgbClr val="4BBFEE"/>
              </a:solidFill>
            </a:endParaRPr>
          </a:p>
        </p:txBody>
      </p:sp>
    </p:spTree>
    <p:extLst>
      <p:ext uri="{BB962C8B-B14F-4D97-AF65-F5344CB8AC3E}">
        <p14:creationId xmlns:p14="http://schemas.microsoft.com/office/powerpoint/2010/main" val="3877814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Open Question:</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061829"/>
          </a:xfrm>
        </p:spPr>
        <p:txBody>
          <a:bodyPr/>
          <a:lstStyle/>
          <a:p>
            <a:r>
              <a:rPr lang="en-US" dirty="0"/>
              <a:t>What went wrong in this example and what are ideas you have that could have prevented it?</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84885"/>
          </a:xfrm>
        </p:spPr>
        <p:txBody>
          <a:bodyPr/>
          <a:lstStyle/>
          <a:p>
            <a:r>
              <a:rPr lang="en-US" dirty="0"/>
              <a:t>COSO Framework – Internal Control – Group Reflection</a:t>
            </a:r>
          </a:p>
        </p:txBody>
      </p:sp>
    </p:spTree>
    <p:extLst>
      <p:ext uri="{BB962C8B-B14F-4D97-AF65-F5344CB8AC3E}">
        <p14:creationId xmlns:p14="http://schemas.microsoft.com/office/powerpoint/2010/main" val="1985759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FB1247-F76A-4784-AEF4-2B1C6F705B39}"/>
              </a:ext>
            </a:extLst>
          </p:cNvPr>
          <p:cNvSpPr>
            <a:spLocks noGrp="1"/>
          </p:cNvSpPr>
          <p:nvPr>
            <p:ph type="body" sz="quarter" idx="11"/>
          </p:nvPr>
        </p:nvSpPr>
        <p:spPr>
          <a:xfrm>
            <a:off x="381000" y="228600"/>
            <a:ext cx="4876800" cy="762000"/>
          </a:xfrm>
        </p:spPr>
        <p:txBody>
          <a:bodyPr/>
          <a:lstStyle/>
          <a:p>
            <a:r>
              <a:rPr lang="en-US" dirty="0"/>
              <a:t>Other Stories (cont.)</a:t>
            </a:r>
          </a:p>
          <a:p>
            <a:endParaRPr lang="en-US" dirty="0"/>
          </a:p>
        </p:txBody>
      </p:sp>
      <p:sp>
        <p:nvSpPr>
          <p:cNvPr id="3" name="Text Placeholder 2">
            <a:extLst>
              <a:ext uri="{FF2B5EF4-FFF2-40B4-BE49-F238E27FC236}">
                <a16:creationId xmlns:a16="http://schemas.microsoft.com/office/drawing/2014/main" id="{B5AD78DF-A974-4D47-9F70-09B6078C87BF}"/>
              </a:ext>
            </a:extLst>
          </p:cNvPr>
          <p:cNvSpPr>
            <a:spLocks noGrp="1"/>
          </p:cNvSpPr>
          <p:nvPr>
            <p:ph type="body" sz="quarter" idx="12"/>
          </p:nvPr>
        </p:nvSpPr>
        <p:spPr/>
        <p:txBody>
          <a:bodyPr/>
          <a:lstStyle/>
          <a:p>
            <a:r>
              <a:rPr lang="en-US" dirty="0"/>
              <a:t>Nassau County</a:t>
            </a:r>
          </a:p>
        </p:txBody>
      </p:sp>
      <p:sp>
        <p:nvSpPr>
          <p:cNvPr id="4" name="Text Placeholder 3">
            <a:extLst>
              <a:ext uri="{FF2B5EF4-FFF2-40B4-BE49-F238E27FC236}">
                <a16:creationId xmlns:a16="http://schemas.microsoft.com/office/drawing/2014/main" id="{0368D10A-F20B-4DA1-826F-F8DEF6366732}"/>
              </a:ext>
            </a:extLst>
          </p:cNvPr>
          <p:cNvSpPr>
            <a:spLocks noGrp="1"/>
          </p:cNvSpPr>
          <p:nvPr>
            <p:ph type="body" sz="quarter" idx="13"/>
          </p:nvPr>
        </p:nvSpPr>
        <p:spPr>
          <a:xfrm>
            <a:off x="4724400" y="4648200"/>
            <a:ext cx="5562600" cy="1384995"/>
          </a:xfrm>
        </p:spPr>
        <p:txBody>
          <a:bodyPr/>
          <a:lstStyle/>
          <a:p>
            <a:r>
              <a:rPr lang="en-US" dirty="0">
                <a:solidFill>
                  <a:srgbClr val="4BBFEE"/>
                </a:solidFill>
                <a:hlinkClick r:id="rId2">
                  <a:extLst>
                    <a:ext uri="{A12FA001-AC4F-418D-AE19-62706E023703}">
                      <ahyp:hlinkClr xmlns:ahyp="http://schemas.microsoft.com/office/drawing/2018/hyperlinkcolor" val="tx"/>
                    </a:ext>
                  </a:extLst>
                </a:hlinkClick>
              </a:rPr>
              <a:t>https://www.actionnewsjax.com/news/local/new-records-show-how-nassau-county-discovered-1-000-missing-from-safe/915210759</a:t>
            </a:r>
            <a:endParaRPr lang="en-US" b="1" dirty="0">
              <a:solidFill>
                <a:srgbClr val="4BBFEE"/>
              </a:solidFill>
            </a:endParaRPr>
          </a:p>
          <a:p>
            <a:endParaRPr lang="en-US" dirty="0">
              <a:solidFill>
                <a:srgbClr val="4BBFEE"/>
              </a:solidFill>
            </a:endParaRPr>
          </a:p>
        </p:txBody>
      </p:sp>
      <p:sp>
        <p:nvSpPr>
          <p:cNvPr id="5" name="Text Placeholder 4">
            <a:extLst>
              <a:ext uri="{FF2B5EF4-FFF2-40B4-BE49-F238E27FC236}">
                <a16:creationId xmlns:a16="http://schemas.microsoft.com/office/drawing/2014/main" id="{73A05CC5-98C5-4F53-A9E4-D0AF4C3CF9DD}"/>
              </a:ext>
            </a:extLst>
          </p:cNvPr>
          <p:cNvSpPr>
            <a:spLocks noGrp="1"/>
          </p:cNvSpPr>
          <p:nvPr>
            <p:ph type="body" sz="quarter" idx="14"/>
          </p:nvPr>
        </p:nvSpPr>
        <p:spPr>
          <a:xfrm>
            <a:off x="4724400" y="2895600"/>
            <a:ext cx="5562600" cy="1631216"/>
          </a:xfrm>
        </p:spPr>
        <p:txBody>
          <a:bodyPr/>
          <a:lstStyle/>
          <a:p>
            <a:r>
              <a:rPr lang="en-US" dirty="0"/>
              <a:t>Audit revealed $1,000 was missing from the Emergency Cash-Disaster Petty Cash which was locked in a safe</a:t>
            </a:r>
          </a:p>
          <a:p>
            <a:r>
              <a:rPr lang="en-US" dirty="0"/>
              <a:t>“Unannounced cash count” while county budget director was on vacation</a:t>
            </a:r>
          </a:p>
          <a:p>
            <a:endParaRPr lang="en-US" dirty="0"/>
          </a:p>
        </p:txBody>
      </p:sp>
    </p:spTree>
    <p:extLst>
      <p:ext uri="{BB962C8B-B14F-4D97-AF65-F5344CB8AC3E}">
        <p14:creationId xmlns:p14="http://schemas.microsoft.com/office/powerpoint/2010/main" val="1035909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Open Question:</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061829"/>
          </a:xfrm>
        </p:spPr>
        <p:txBody>
          <a:bodyPr/>
          <a:lstStyle/>
          <a:p>
            <a:r>
              <a:rPr lang="en-US" dirty="0"/>
              <a:t>What went wrong in this example and what are ideas you have that could have prevented it?</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84885"/>
          </a:xfrm>
        </p:spPr>
        <p:txBody>
          <a:bodyPr/>
          <a:lstStyle/>
          <a:p>
            <a:r>
              <a:rPr lang="en-US" dirty="0"/>
              <a:t>COSO Framework – Internal Control – Group Reflection</a:t>
            </a:r>
          </a:p>
        </p:txBody>
      </p:sp>
    </p:spTree>
    <p:extLst>
      <p:ext uri="{BB962C8B-B14F-4D97-AF65-F5344CB8AC3E}">
        <p14:creationId xmlns:p14="http://schemas.microsoft.com/office/powerpoint/2010/main" val="3198471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AC431-3A6C-4817-A66B-95A45D65D94D}"/>
              </a:ext>
            </a:extLst>
          </p:cNvPr>
          <p:cNvSpPr>
            <a:spLocks noGrp="1"/>
          </p:cNvSpPr>
          <p:nvPr>
            <p:ph type="body" sz="quarter" idx="11"/>
          </p:nvPr>
        </p:nvSpPr>
        <p:spPr>
          <a:xfrm>
            <a:off x="381000" y="228600"/>
            <a:ext cx="5257800" cy="492443"/>
          </a:xfrm>
        </p:spPr>
        <p:txBody>
          <a:bodyPr/>
          <a:lstStyle/>
          <a:p>
            <a:r>
              <a:rPr lang="en-US" dirty="0"/>
              <a:t>Other Stories (cont.)</a:t>
            </a:r>
          </a:p>
        </p:txBody>
      </p:sp>
      <p:sp>
        <p:nvSpPr>
          <p:cNvPr id="3" name="Text Placeholder 2">
            <a:extLst>
              <a:ext uri="{FF2B5EF4-FFF2-40B4-BE49-F238E27FC236}">
                <a16:creationId xmlns:a16="http://schemas.microsoft.com/office/drawing/2014/main" id="{34504EEB-2BA0-4A1E-B639-1F5DF9AD8BC6}"/>
              </a:ext>
            </a:extLst>
          </p:cNvPr>
          <p:cNvSpPr>
            <a:spLocks noGrp="1"/>
          </p:cNvSpPr>
          <p:nvPr>
            <p:ph type="body" sz="quarter" idx="12"/>
          </p:nvPr>
        </p:nvSpPr>
        <p:spPr/>
        <p:txBody>
          <a:bodyPr/>
          <a:lstStyle/>
          <a:p>
            <a:r>
              <a:rPr lang="en-US" dirty="0"/>
              <a:t>City of Lynn Haven, Florida</a:t>
            </a:r>
          </a:p>
        </p:txBody>
      </p:sp>
      <p:sp>
        <p:nvSpPr>
          <p:cNvPr id="4" name="Text Placeholder 3">
            <a:extLst>
              <a:ext uri="{FF2B5EF4-FFF2-40B4-BE49-F238E27FC236}">
                <a16:creationId xmlns:a16="http://schemas.microsoft.com/office/drawing/2014/main" id="{AB7548E8-2A54-439E-8432-589B2B9E57C4}"/>
              </a:ext>
            </a:extLst>
          </p:cNvPr>
          <p:cNvSpPr>
            <a:spLocks noGrp="1"/>
          </p:cNvSpPr>
          <p:nvPr>
            <p:ph type="body" sz="quarter" idx="13"/>
          </p:nvPr>
        </p:nvSpPr>
        <p:spPr>
          <a:xfrm>
            <a:off x="4800600" y="4891316"/>
            <a:ext cx="5562600" cy="830997"/>
          </a:xfrm>
        </p:spPr>
        <p:txBody>
          <a:bodyPr/>
          <a:lstStyle/>
          <a:p>
            <a:r>
              <a:rPr lang="en-US" dirty="0">
                <a:solidFill>
                  <a:srgbClr val="4BBFEE"/>
                </a:solidFill>
                <a:hlinkClick r:id="rId2">
                  <a:extLst>
                    <a:ext uri="{A12FA001-AC4F-418D-AE19-62706E023703}">
                      <ahyp:hlinkClr xmlns:ahyp="http://schemas.microsoft.com/office/drawing/2018/hyperlinkcolor" val="tx"/>
                    </a:ext>
                  </a:extLst>
                </a:hlinkClick>
              </a:rPr>
              <a:t>https://www.nytimes.com/2019/11/20/us/hurricane-michael-florida-fraud.html</a:t>
            </a:r>
            <a:endParaRPr lang="en-US" b="1" dirty="0">
              <a:solidFill>
                <a:srgbClr val="4BBFEE"/>
              </a:solidFill>
            </a:endParaRPr>
          </a:p>
          <a:p>
            <a:endParaRPr lang="en-US" dirty="0">
              <a:solidFill>
                <a:srgbClr val="4BBFEE"/>
              </a:solidFill>
            </a:endParaRPr>
          </a:p>
        </p:txBody>
      </p:sp>
      <p:sp>
        <p:nvSpPr>
          <p:cNvPr id="5" name="Text Placeholder 4">
            <a:extLst>
              <a:ext uri="{FF2B5EF4-FFF2-40B4-BE49-F238E27FC236}">
                <a16:creationId xmlns:a16="http://schemas.microsoft.com/office/drawing/2014/main" id="{4EB9E567-DEA3-4973-9F7A-A23EDE739177}"/>
              </a:ext>
            </a:extLst>
          </p:cNvPr>
          <p:cNvSpPr>
            <a:spLocks noGrp="1"/>
          </p:cNvSpPr>
          <p:nvPr>
            <p:ph type="body" sz="quarter" idx="14"/>
          </p:nvPr>
        </p:nvSpPr>
        <p:spPr>
          <a:xfrm>
            <a:off x="4718756" y="2205588"/>
            <a:ext cx="5562600" cy="2446824"/>
          </a:xfrm>
        </p:spPr>
        <p:txBody>
          <a:bodyPr/>
          <a:lstStyle/>
          <a:p>
            <a:r>
              <a:rPr lang="en-US" dirty="0"/>
              <a:t>Former City Manager and Community Services Director accused of conspiring with vendors </a:t>
            </a:r>
          </a:p>
          <a:p>
            <a:r>
              <a:rPr lang="en-US" dirty="0"/>
              <a:t>Payment of $5 million of approved fictitious invoices for work not performed in aftermath of Hurricane Michael to ultimately submit for reimbursement from FEMA</a:t>
            </a:r>
          </a:p>
          <a:p>
            <a:r>
              <a:rPr lang="en-US" dirty="0"/>
              <a:t>Reduced controls in place during State of Emergency</a:t>
            </a:r>
          </a:p>
          <a:p>
            <a:endParaRPr lang="en-US" dirty="0"/>
          </a:p>
        </p:txBody>
      </p:sp>
    </p:spTree>
    <p:extLst>
      <p:ext uri="{BB962C8B-B14F-4D97-AF65-F5344CB8AC3E}">
        <p14:creationId xmlns:p14="http://schemas.microsoft.com/office/powerpoint/2010/main" val="168434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BB3C80-5BB2-4C82-ABEA-4AD7EC062262}"/>
              </a:ext>
            </a:extLst>
          </p:cNvPr>
          <p:cNvSpPr>
            <a:spLocks noGrp="1"/>
          </p:cNvSpPr>
          <p:nvPr>
            <p:ph type="body" sz="quarter" idx="10"/>
          </p:nvPr>
        </p:nvSpPr>
        <p:spPr>
          <a:xfrm>
            <a:off x="1943100" y="2005413"/>
            <a:ext cx="8305800" cy="1661993"/>
          </a:xfrm>
        </p:spPr>
        <p:txBody>
          <a:bodyPr/>
          <a:lstStyle/>
          <a:p>
            <a:r>
              <a:rPr lang="en-US" dirty="0"/>
              <a:t>COSO Framework Refresher</a:t>
            </a:r>
            <a:br>
              <a:rPr lang="en-US" dirty="0"/>
            </a:br>
            <a:endParaRPr lang="en-US" dirty="0"/>
          </a:p>
        </p:txBody>
      </p:sp>
    </p:spTree>
    <p:extLst>
      <p:ext uri="{BB962C8B-B14F-4D97-AF65-F5344CB8AC3E}">
        <p14:creationId xmlns:p14="http://schemas.microsoft.com/office/powerpoint/2010/main" val="3636367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Open Question:</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061829"/>
          </a:xfrm>
        </p:spPr>
        <p:txBody>
          <a:bodyPr/>
          <a:lstStyle/>
          <a:p>
            <a:r>
              <a:rPr lang="en-US" dirty="0"/>
              <a:t>What went wrong in this example and what are ideas you have that could have prevented it?</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84885"/>
          </a:xfrm>
        </p:spPr>
        <p:txBody>
          <a:bodyPr/>
          <a:lstStyle/>
          <a:p>
            <a:r>
              <a:rPr lang="en-US" dirty="0"/>
              <a:t>COSO Framework – Internal Control – Group Reflection</a:t>
            </a:r>
          </a:p>
        </p:txBody>
      </p:sp>
    </p:spTree>
    <p:extLst>
      <p:ext uri="{BB962C8B-B14F-4D97-AF65-F5344CB8AC3E}">
        <p14:creationId xmlns:p14="http://schemas.microsoft.com/office/powerpoint/2010/main" val="648350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F605111-5EFA-4B70-9018-DB86F904D7DF}"/>
              </a:ext>
            </a:extLst>
          </p:cNvPr>
          <p:cNvGrpSpPr/>
          <p:nvPr/>
        </p:nvGrpSpPr>
        <p:grpSpPr>
          <a:xfrm>
            <a:off x="676108" y="3224199"/>
            <a:ext cx="2195678" cy="2643205"/>
            <a:chOff x="4912523" y="3239434"/>
            <a:chExt cx="2195678" cy="2643205"/>
          </a:xfrm>
        </p:grpSpPr>
        <p:grpSp>
          <p:nvGrpSpPr>
            <p:cNvPr id="17" name="Group 16">
              <a:extLst>
                <a:ext uri="{FF2B5EF4-FFF2-40B4-BE49-F238E27FC236}">
                  <a16:creationId xmlns:a16="http://schemas.microsoft.com/office/drawing/2014/main" id="{F1B77ABF-0BCC-4A3A-93A1-C651EFD373EB}"/>
                </a:ext>
              </a:extLst>
            </p:cNvPr>
            <p:cNvGrpSpPr/>
            <p:nvPr/>
          </p:nvGrpSpPr>
          <p:grpSpPr>
            <a:xfrm>
              <a:off x="4912523" y="3239434"/>
              <a:ext cx="1528458" cy="1790487"/>
              <a:chOff x="4912523" y="3239434"/>
              <a:chExt cx="1528458" cy="1790487"/>
            </a:xfrm>
          </p:grpSpPr>
          <p:sp>
            <p:nvSpPr>
              <p:cNvPr id="20" name="object 26">
                <a:extLst>
                  <a:ext uri="{FF2B5EF4-FFF2-40B4-BE49-F238E27FC236}">
                    <a16:creationId xmlns:a16="http://schemas.microsoft.com/office/drawing/2014/main" id="{4B292048-793B-411D-979F-4133B459C967}"/>
                  </a:ext>
                </a:extLst>
              </p:cNvPr>
              <p:cNvSpPr/>
              <p:nvPr/>
            </p:nvSpPr>
            <p:spPr>
              <a:xfrm>
                <a:off x="4912526" y="3590673"/>
                <a:ext cx="0" cy="1303020"/>
              </a:xfrm>
              <a:custGeom>
                <a:avLst/>
                <a:gdLst/>
                <a:ahLst/>
                <a:cxnLst/>
                <a:rect l="l" t="t" r="r" b="b"/>
                <a:pathLst>
                  <a:path h="1303020">
                    <a:moveTo>
                      <a:pt x="0" y="0"/>
                    </a:moveTo>
                    <a:lnTo>
                      <a:pt x="0" y="1302893"/>
                    </a:lnTo>
                  </a:path>
                </a:pathLst>
              </a:custGeom>
              <a:ln w="53682">
                <a:solidFill>
                  <a:srgbClr val="B5D335"/>
                </a:solidFill>
                <a:prstDash val="lgDash"/>
              </a:ln>
            </p:spPr>
            <p:txBody>
              <a:bodyPr wrap="square" lIns="0" tIns="0" rIns="0" bIns="0" rtlCol="0"/>
              <a:lstStyle/>
              <a:p>
                <a:endParaRPr/>
              </a:p>
            </p:txBody>
          </p:sp>
          <p:sp>
            <p:nvSpPr>
              <p:cNvPr id="21" name="object 27">
                <a:extLst>
                  <a:ext uri="{FF2B5EF4-FFF2-40B4-BE49-F238E27FC236}">
                    <a16:creationId xmlns:a16="http://schemas.microsoft.com/office/drawing/2014/main" id="{1D597CD1-0E61-454B-85EE-BABBED4A1D37}"/>
                  </a:ext>
                </a:extLst>
              </p:cNvPr>
              <p:cNvSpPr/>
              <p:nvPr/>
            </p:nvSpPr>
            <p:spPr>
              <a:xfrm>
                <a:off x="4912523" y="4948006"/>
                <a:ext cx="77470" cy="81915"/>
              </a:xfrm>
              <a:custGeom>
                <a:avLst/>
                <a:gdLst/>
                <a:ahLst/>
                <a:cxnLst/>
                <a:rect l="l" t="t" r="r" b="b"/>
                <a:pathLst>
                  <a:path w="77470" h="81914">
                    <a:moveTo>
                      <a:pt x="0" y="0"/>
                    </a:moveTo>
                    <a:lnTo>
                      <a:pt x="0" y="81292"/>
                    </a:lnTo>
                    <a:lnTo>
                      <a:pt x="77089" y="81292"/>
                    </a:lnTo>
                  </a:path>
                </a:pathLst>
              </a:custGeom>
              <a:ln w="53682">
                <a:solidFill>
                  <a:srgbClr val="B5D335"/>
                </a:solidFill>
              </a:ln>
            </p:spPr>
            <p:txBody>
              <a:bodyPr wrap="square" lIns="0" tIns="0" rIns="0" bIns="0" rtlCol="0"/>
              <a:lstStyle/>
              <a:p>
                <a:endParaRPr/>
              </a:p>
            </p:txBody>
          </p:sp>
          <p:sp>
            <p:nvSpPr>
              <p:cNvPr id="22" name="object 28">
                <a:extLst>
                  <a:ext uri="{FF2B5EF4-FFF2-40B4-BE49-F238E27FC236}">
                    <a16:creationId xmlns:a16="http://schemas.microsoft.com/office/drawing/2014/main" id="{0773884B-BD8A-45A6-80B8-4C90323EDAF8}"/>
                  </a:ext>
                </a:extLst>
              </p:cNvPr>
              <p:cNvSpPr/>
              <p:nvPr/>
            </p:nvSpPr>
            <p:spPr>
              <a:xfrm>
                <a:off x="5090115" y="5029293"/>
                <a:ext cx="1223645" cy="0"/>
              </a:xfrm>
              <a:custGeom>
                <a:avLst/>
                <a:gdLst/>
                <a:ahLst/>
                <a:cxnLst/>
                <a:rect l="l" t="t" r="r" b="b"/>
                <a:pathLst>
                  <a:path w="1223645">
                    <a:moveTo>
                      <a:pt x="0" y="0"/>
                    </a:moveTo>
                    <a:lnTo>
                      <a:pt x="1223149" y="0"/>
                    </a:lnTo>
                  </a:path>
                </a:pathLst>
              </a:custGeom>
              <a:ln w="53682">
                <a:solidFill>
                  <a:srgbClr val="B5D335"/>
                </a:solidFill>
                <a:prstDash val="lgDash"/>
              </a:ln>
            </p:spPr>
            <p:txBody>
              <a:bodyPr wrap="square" lIns="0" tIns="0" rIns="0" bIns="0" rtlCol="0"/>
              <a:lstStyle/>
              <a:p>
                <a:endParaRPr/>
              </a:p>
            </p:txBody>
          </p:sp>
          <p:sp>
            <p:nvSpPr>
              <p:cNvPr id="23" name="object 29">
                <a:extLst>
                  <a:ext uri="{FF2B5EF4-FFF2-40B4-BE49-F238E27FC236}">
                    <a16:creationId xmlns:a16="http://schemas.microsoft.com/office/drawing/2014/main" id="{60CFD32F-F591-48FF-B1D4-81F887C417E0}"/>
                  </a:ext>
                </a:extLst>
              </p:cNvPr>
              <p:cNvSpPr/>
              <p:nvPr/>
            </p:nvSpPr>
            <p:spPr>
              <a:xfrm>
                <a:off x="6363511" y="4951956"/>
                <a:ext cx="77470" cy="77470"/>
              </a:xfrm>
              <a:custGeom>
                <a:avLst/>
                <a:gdLst/>
                <a:ahLst/>
                <a:cxnLst/>
                <a:rect l="l" t="t" r="r" b="b"/>
                <a:pathLst>
                  <a:path w="77470" h="77470">
                    <a:moveTo>
                      <a:pt x="0" y="77343"/>
                    </a:moveTo>
                    <a:lnTo>
                      <a:pt x="77089" y="77343"/>
                    </a:lnTo>
                    <a:lnTo>
                      <a:pt x="77089" y="0"/>
                    </a:lnTo>
                  </a:path>
                </a:pathLst>
              </a:custGeom>
              <a:ln w="53682">
                <a:solidFill>
                  <a:srgbClr val="B5D335"/>
                </a:solidFill>
              </a:ln>
            </p:spPr>
            <p:txBody>
              <a:bodyPr wrap="square" lIns="0" tIns="0" rIns="0" bIns="0" rtlCol="0"/>
              <a:lstStyle/>
              <a:p>
                <a:endParaRPr/>
              </a:p>
            </p:txBody>
          </p:sp>
          <p:sp>
            <p:nvSpPr>
              <p:cNvPr id="24" name="object 30">
                <a:extLst>
                  <a:ext uri="{FF2B5EF4-FFF2-40B4-BE49-F238E27FC236}">
                    <a16:creationId xmlns:a16="http://schemas.microsoft.com/office/drawing/2014/main" id="{D57ADA4F-794B-43FD-B1F1-F3D0845895DD}"/>
                  </a:ext>
                </a:extLst>
              </p:cNvPr>
              <p:cNvSpPr/>
              <p:nvPr/>
            </p:nvSpPr>
            <p:spPr>
              <a:xfrm>
                <a:off x="6440605" y="3367280"/>
                <a:ext cx="0" cy="1483995"/>
              </a:xfrm>
              <a:custGeom>
                <a:avLst/>
                <a:gdLst/>
                <a:ahLst/>
                <a:cxnLst/>
                <a:rect l="l" t="t" r="r" b="b"/>
                <a:pathLst>
                  <a:path h="1483995">
                    <a:moveTo>
                      <a:pt x="0" y="1483664"/>
                    </a:moveTo>
                    <a:lnTo>
                      <a:pt x="0" y="0"/>
                    </a:lnTo>
                  </a:path>
                </a:pathLst>
              </a:custGeom>
              <a:ln w="53682">
                <a:solidFill>
                  <a:srgbClr val="B5D335"/>
                </a:solidFill>
                <a:prstDash val="lgDash"/>
              </a:ln>
            </p:spPr>
            <p:txBody>
              <a:bodyPr wrap="square" lIns="0" tIns="0" rIns="0" bIns="0" rtlCol="0"/>
              <a:lstStyle/>
              <a:p>
                <a:endParaRPr/>
              </a:p>
            </p:txBody>
          </p:sp>
          <p:sp>
            <p:nvSpPr>
              <p:cNvPr id="25" name="object 31">
                <a:extLst>
                  <a:ext uri="{FF2B5EF4-FFF2-40B4-BE49-F238E27FC236}">
                    <a16:creationId xmlns:a16="http://schemas.microsoft.com/office/drawing/2014/main" id="{C71866D0-6722-4388-8A6B-F9434A35F9C0}"/>
                  </a:ext>
                </a:extLst>
              </p:cNvPr>
              <p:cNvSpPr/>
              <p:nvPr/>
            </p:nvSpPr>
            <p:spPr>
              <a:xfrm>
                <a:off x="6358837" y="3239437"/>
                <a:ext cx="81915" cy="77470"/>
              </a:xfrm>
              <a:custGeom>
                <a:avLst/>
                <a:gdLst/>
                <a:ahLst/>
                <a:cxnLst/>
                <a:rect l="l" t="t" r="r" b="b"/>
                <a:pathLst>
                  <a:path w="81914" h="77470">
                    <a:moveTo>
                      <a:pt x="81762" y="77343"/>
                    </a:moveTo>
                    <a:lnTo>
                      <a:pt x="81762" y="0"/>
                    </a:lnTo>
                    <a:lnTo>
                      <a:pt x="0" y="0"/>
                    </a:lnTo>
                  </a:path>
                </a:pathLst>
              </a:custGeom>
              <a:ln w="53682">
                <a:solidFill>
                  <a:srgbClr val="B5D335"/>
                </a:solidFill>
              </a:ln>
            </p:spPr>
            <p:txBody>
              <a:bodyPr wrap="square" lIns="0" tIns="0" rIns="0" bIns="0" rtlCol="0"/>
              <a:lstStyle/>
              <a:p>
                <a:endParaRPr/>
              </a:p>
            </p:txBody>
          </p:sp>
          <p:sp>
            <p:nvSpPr>
              <p:cNvPr id="26" name="object 32">
                <a:extLst>
                  <a:ext uri="{FF2B5EF4-FFF2-40B4-BE49-F238E27FC236}">
                    <a16:creationId xmlns:a16="http://schemas.microsoft.com/office/drawing/2014/main" id="{A3E54982-BF86-42F4-9038-B3B4DB72E5AC}"/>
                  </a:ext>
                </a:extLst>
              </p:cNvPr>
              <p:cNvSpPr/>
              <p:nvPr/>
            </p:nvSpPr>
            <p:spPr>
              <a:xfrm>
                <a:off x="5210293" y="3239434"/>
                <a:ext cx="1038860" cy="0"/>
              </a:xfrm>
              <a:custGeom>
                <a:avLst/>
                <a:gdLst/>
                <a:ahLst/>
                <a:cxnLst/>
                <a:rect l="l" t="t" r="r" b="b"/>
                <a:pathLst>
                  <a:path w="1038860">
                    <a:moveTo>
                      <a:pt x="1038682" y="0"/>
                    </a:moveTo>
                    <a:lnTo>
                      <a:pt x="0" y="0"/>
                    </a:lnTo>
                  </a:path>
                </a:pathLst>
              </a:custGeom>
              <a:ln w="53682">
                <a:solidFill>
                  <a:srgbClr val="B5D335"/>
                </a:solidFill>
                <a:prstDash val="lgDash"/>
              </a:ln>
            </p:spPr>
            <p:txBody>
              <a:bodyPr wrap="square" lIns="0" tIns="0" rIns="0" bIns="0" rtlCol="0"/>
              <a:lstStyle/>
              <a:p>
                <a:endParaRPr/>
              </a:p>
            </p:txBody>
          </p:sp>
          <p:sp>
            <p:nvSpPr>
              <p:cNvPr id="27" name="object 33">
                <a:extLst>
                  <a:ext uri="{FF2B5EF4-FFF2-40B4-BE49-F238E27FC236}">
                    <a16:creationId xmlns:a16="http://schemas.microsoft.com/office/drawing/2014/main" id="{DCB563D8-570B-4A23-AF6D-3A8609289B46}"/>
                  </a:ext>
                </a:extLst>
              </p:cNvPr>
              <p:cNvSpPr/>
              <p:nvPr/>
            </p:nvSpPr>
            <p:spPr>
              <a:xfrm>
                <a:off x="4912523" y="3239437"/>
                <a:ext cx="243204" cy="242570"/>
              </a:xfrm>
              <a:custGeom>
                <a:avLst/>
                <a:gdLst/>
                <a:ahLst/>
                <a:cxnLst/>
                <a:rect l="l" t="t" r="r" b="b"/>
                <a:pathLst>
                  <a:path w="243204" h="242570">
                    <a:moveTo>
                      <a:pt x="49758" y="111302"/>
                    </a:moveTo>
                    <a:lnTo>
                      <a:pt x="0" y="161061"/>
                    </a:lnTo>
                    <a:lnTo>
                      <a:pt x="0" y="242341"/>
                    </a:lnTo>
                  </a:path>
                  <a:path w="243204" h="242570">
                    <a:moveTo>
                      <a:pt x="242836" y="0"/>
                    </a:moveTo>
                    <a:lnTo>
                      <a:pt x="161061" y="0"/>
                    </a:lnTo>
                    <a:lnTo>
                      <a:pt x="111302" y="49758"/>
                    </a:lnTo>
                  </a:path>
                </a:pathLst>
              </a:custGeom>
              <a:ln w="53682">
                <a:solidFill>
                  <a:srgbClr val="B5D335"/>
                </a:solidFill>
              </a:ln>
            </p:spPr>
            <p:txBody>
              <a:bodyPr wrap="square" lIns="0" tIns="0" rIns="0" bIns="0" rtlCol="0"/>
              <a:lstStyle/>
              <a:p>
                <a:endParaRPr/>
              </a:p>
            </p:txBody>
          </p:sp>
        </p:grpSp>
        <p:sp>
          <p:nvSpPr>
            <p:cNvPr id="18" name="object 37">
              <a:extLst>
                <a:ext uri="{FF2B5EF4-FFF2-40B4-BE49-F238E27FC236}">
                  <a16:creationId xmlns:a16="http://schemas.microsoft.com/office/drawing/2014/main" id="{4092B6C8-787A-4CCC-ABBD-929682D487D8}"/>
                </a:ext>
              </a:extLst>
            </p:cNvPr>
            <p:cNvSpPr txBox="1"/>
            <p:nvPr/>
          </p:nvSpPr>
          <p:spPr>
            <a:xfrm>
              <a:off x="5023107" y="5228614"/>
              <a:ext cx="2085094" cy="654025"/>
            </a:xfrm>
            <a:prstGeom prst="rect">
              <a:avLst/>
            </a:prstGeom>
          </p:spPr>
          <p:txBody>
            <a:bodyPr vert="horz" wrap="square" lIns="0" tIns="78740" rIns="0" bIns="0" rtlCol="0">
              <a:spAutoFit/>
            </a:bodyPr>
            <a:lstStyle/>
            <a:p>
              <a:pPr marL="12700">
                <a:lnSpc>
                  <a:spcPct val="100000"/>
                </a:lnSpc>
                <a:spcBef>
                  <a:spcPts val="620"/>
                </a:spcBef>
              </a:pPr>
              <a:r>
                <a:rPr lang="en-US" sz="1000" spc="140" dirty="0">
                  <a:solidFill>
                    <a:srgbClr val="FFFFFF"/>
                  </a:solidFill>
                  <a:latin typeface="TitlingGothicFB Medium" pitchFamily="2" charset="77"/>
                  <a:cs typeface="Tahoma"/>
                </a:rPr>
                <a:t>Ben Clark, CPA</a:t>
              </a:r>
              <a:endParaRPr lang="en-US" sz="1000" spc="245" dirty="0">
                <a:solidFill>
                  <a:srgbClr val="FFFFFF"/>
                </a:solidFill>
                <a:latin typeface="TitlingGothicFB Medium" pitchFamily="2" charset="77"/>
                <a:cs typeface="Tahoma"/>
              </a:endParaRPr>
            </a:p>
            <a:p>
              <a:pPr marL="12700">
                <a:lnSpc>
                  <a:spcPct val="100000"/>
                </a:lnSpc>
                <a:spcBef>
                  <a:spcPts val="620"/>
                </a:spcBef>
              </a:pPr>
              <a:r>
                <a:rPr lang="en-US" sz="1000" spc="245" dirty="0">
                  <a:solidFill>
                    <a:srgbClr val="FFFFFF"/>
                  </a:solidFill>
                  <a:latin typeface="TitlingGothicFB Medium" pitchFamily="2" charset="77"/>
                  <a:cs typeface="Tahoma"/>
                </a:rPr>
                <a:t>Manager</a:t>
              </a:r>
              <a:endParaRPr sz="1000" dirty="0">
                <a:latin typeface="TitlingGothicFB Medium" pitchFamily="2" charset="77"/>
                <a:cs typeface="Tahoma"/>
              </a:endParaRPr>
            </a:p>
            <a:p>
              <a:pPr marL="12700">
                <a:lnSpc>
                  <a:spcPct val="100000"/>
                </a:lnSpc>
                <a:spcBef>
                  <a:spcPts val="390"/>
                </a:spcBef>
              </a:pPr>
              <a:r>
                <a:rPr lang="en-US" sz="900" spc="125" dirty="0">
                  <a:solidFill>
                    <a:srgbClr val="B8D442"/>
                  </a:solidFill>
                  <a:latin typeface="TitlingGothicFB Medium" pitchFamily="2" charset="77"/>
                  <a:cs typeface="Tahoma"/>
                  <a:hlinkClick r:id="rId4"/>
                </a:rPr>
                <a:t>Benjamin.Clark@jmco</a:t>
              </a:r>
              <a:r>
                <a:rPr sz="900" spc="125" dirty="0">
                  <a:solidFill>
                    <a:srgbClr val="B8D442"/>
                  </a:solidFill>
                  <a:latin typeface="TitlingGothicFB Medium" pitchFamily="2" charset="77"/>
                  <a:cs typeface="Tahoma"/>
                  <a:hlinkClick r:id="rId4"/>
                </a:rPr>
                <a:t>.com</a:t>
              </a:r>
              <a:endParaRPr sz="900" dirty="0">
                <a:latin typeface="TitlingGothicFB Medium" pitchFamily="2" charset="77"/>
                <a:cs typeface="Tahoma"/>
              </a:endParaRPr>
            </a:p>
          </p:txBody>
        </p:sp>
        <p:sp>
          <p:nvSpPr>
            <p:cNvPr id="19" name="Rectangle 118">
              <a:extLst>
                <a:ext uri="{FF2B5EF4-FFF2-40B4-BE49-F238E27FC236}">
                  <a16:creationId xmlns:a16="http://schemas.microsoft.com/office/drawing/2014/main" id="{1192E3D9-B077-4CE6-B1EC-51D54121A455}"/>
                </a:ext>
              </a:extLst>
            </p:cNvPr>
            <p:cNvSpPr/>
            <p:nvPr/>
          </p:nvSpPr>
          <p:spPr>
            <a:xfrm>
              <a:off x="5039486" y="3354731"/>
              <a:ext cx="1503799" cy="1769389"/>
            </a:xfrm>
            <a:custGeom>
              <a:avLst/>
              <a:gdLst>
                <a:gd name="connsiteX0" fmla="*/ 0 w 1702079"/>
                <a:gd name="connsiteY0" fmla="*/ 0 h 1928193"/>
                <a:gd name="connsiteX1" fmla="*/ 1702079 w 1702079"/>
                <a:gd name="connsiteY1" fmla="*/ 0 h 1928193"/>
                <a:gd name="connsiteX2" fmla="*/ 1702079 w 1702079"/>
                <a:gd name="connsiteY2" fmla="*/ 1928193 h 1928193"/>
                <a:gd name="connsiteX3" fmla="*/ 0 w 1702079"/>
                <a:gd name="connsiteY3" fmla="*/ 1928193 h 1928193"/>
                <a:gd name="connsiteX4" fmla="*/ 0 w 1702079"/>
                <a:gd name="connsiteY4" fmla="*/ 0 h 1928193"/>
                <a:gd name="connsiteX0" fmla="*/ 0 w 1702079"/>
                <a:gd name="connsiteY0" fmla="*/ 0 h 1928193"/>
                <a:gd name="connsiteX1" fmla="*/ 131702 w 1702079"/>
                <a:gd name="connsiteY1" fmla="*/ 4143 h 1928193"/>
                <a:gd name="connsiteX2" fmla="*/ 1702079 w 1702079"/>
                <a:gd name="connsiteY2" fmla="*/ 0 h 1928193"/>
                <a:gd name="connsiteX3" fmla="*/ 1702079 w 1702079"/>
                <a:gd name="connsiteY3" fmla="*/ 1928193 h 1928193"/>
                <a:gd name="connsiteX4" fmla="*/ 0 w 1702079"/>
                <a:gd name="connsiteY4" fmla="*/ 1928193 h 1928193"/>
                <a:gd name="connsiteX5" fmla="*/ 0 w 1702079"/>
                <a:gd name="connsiteY5" fmla="*/ 0 h 1928193"/>
                <a:gd name="connsiteX0" fmla="*/ 5458 w 1707537"/>
                <a:gd name="connsiteY0" fmla="*/ 0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 name="connsiteX6" fmla="*/ 5458 w 1707537"/>
                <a:gd name="connsiteY6" fmla="*/ 0 h 1928193"/>
                <a:gd name="connsiteX0" fmla="*/ 0 w 1942109"/>
                <a:gd name="connsiteY0" fmla="*/ 0 h 2213943"/>
                <a:gd name="connsiteX1" fmla="*/ 371732 w 1942109"/>
                <a:gd name="connsiteY1" fmla="*/ 289893 h 2213943"/>
                <a:gd name="connsiteX2" fmla="*/ 1942109 w 1942109"/>
                <a:gd name="connsiteY2" fmla="*/ 285750 h 2213943"/>
                <a:gd name="connsiteX3" fmla="*/ 1942109 w 1942109"/>
                <a:gd name="connsiteY3" fmla="*/ 2213943 h 2213943"/>
                <a:gd name="connsiteX4" fmla="*/ 240030 w 1942109"/>
                <a:gd name="connsiteY4" fmla="*/ 2213943 h 2213943"/>
                <a:gd name="connsiteX5" fmla="*/ 234572 w 1942109"/>
                <a:gd name="connsiteY5" fmla="*/ 427053 h 2213943"/>
                <a:gd name="connsiteX6" fmla="*/ 0 w 1942109"/>
                <a:gd name="connsiteY6" fmla="*/ 0 h 2213943"/>
                <a:gd name="connsiteX0" fmla="*/ 0 w 1707537"/>
                <a:gd name="connsiteY0" fmla="*/ 141303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37" h="1928193">
                  <a:moveTo>
                    <a:pt x="0" y="141303"/>
                  </a:moveTo>
                  <a:lnTo>
                    <a:pt x="137160" y="4143"/>
                  </a:lnTo>
                  <a:lnTo>
                    <a:pt x="1707537" y="0"/>
                  </a:lnTo>
                  <a:lnTo>
                    <a:pt x="1707537" y="1928193"/>
                  </a:lnTo>
                  <a:lnTo>
                    <a:pt x="5458" y="1928193"/>
                  </a:lnTo>
                  <a:cubicBezTo>
                    <a:pt x="3639" y="1332563"/>
                    <a:pt x="1819" y="736933"/>
                    <a:pt x="0" y="14130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DE58F40-317B-4B2A-A83F-F0D5BDDB0054}"/>
              </a:ext>
            </a:extLst>
          </p:cNvPr>
          <p:cNvGrpSpPr/>
          <p:nvPr/>
        </p:nvGrpSpPr>
        <p:grpSpPr>
          <a:xfrm>
            <a:off x="2794316" y="3224199"/>
            <a:ext cx="2463484" cy="2643205"/>
            <a:chOff x="4912523" y="3239434"/>
            <a:chExt cx="2463484" cy="2643205"/>
          </a:xfrm>
        </p:grpSpPr>
        <p:grpSp>
          <p:nvGrpSpPr>
            <p:cNvPr id="29" name="Group 28">
              <a:extLst>
                <a:ext uri="{FF2B5EF4-FFF2-40B4-BE49-F238E27FC236}">
                  <a16:creationId xmlns:a16="http://schemas.microsoft.com/office/drawing/2014/main" id="{6F17DAD5-2E63-480F-82F2-98C311ADC801}"/>
                </a:ext>
              </a:extLst>
            </p:cNvPr>
            <p:cNvGrpSpPr/>
            <p:nvPr/>
          </p:nvGrpSpPr>
          <p:grpSpPr>
            <a:xfrm>
              <a:off x="4912523" y="3239434"/>
              <a:ext cx="1528458" cy="1790487"/>
              <a:chOff x="4912523" y="3239434"/>
              <a:chExt cx="1528458" cy="1790487"/>
            </a:xfrm>
          </p:grpSpPr>
          <p:sp>
            <p:nvSpPr>
              <p:cNvPr id="32" name="object 26">
                <a:extLst>
                  <a:ext uri="{FF2B5EF4-FFF2-40B4-BE49-F238E27FC236}">
                    <a16:creationId xmlns:a16="http://schemas.microsoft.com/office/drawing/2014/main" id="{4D4C2B51-B28C-4310-B32A-C789CB66B0E4}"/>
                  </a:ext>
                </a:extLst>
              </p:cNvPr>
              <p:cNvSpPr/>
              <p:nvPr/>
            </p:nvSpPr>
            <p:spPr>
              <a:xfrm>
                <a:off x="4912526" y="3590673"/>
                <a:ext cx="0" cy="1303020"/>
              </a:xfrm>
              <a:custGeom>
                <a:avLst/>
                <a:gdLst/>
                <a:ahLst/>
                <a:cxnLst/>
                <a:rect l="l" t="t" r="r" b="b"/>
                <a:pathLst>
                  <a:path h="1303020">
                    <a:moveTo>
                      <a:pt x="0" y="0"/>
                    </a:moveTo>
                    <a:lnTo>
                      <a:pt x="0" y="1302893"/>
                    </a:lnTo>
                  </a:path>
                </a:pathLst>
              </a:custGeom>
              <a:ln w="53682">
                <a:solidFill>
                  <a:srgbClr val="B5D335"/>
                </a:solidFill>
                <a:prstDash val="lgDash"/>
              </a:ln>
            </p:spPr>
            <p:txBody>
              <a:bodyPr wrap="square" lIns="0" tIns="0" rIns="0" bIns="0" rtlCol="0"/>
              <a:lstStyle/>
              <a:p>
                <a:endParaRPr/>
              </a:p>
            </p:txBody>
          </p:sp>
          <p:sp>
            <p:nvSpPr>
              <p:cNvPr id="33" name="object 27">
                <a:extLst>
                  <a:ext uri="{FF2B5EF4-FFF2-40B4-BE49-F238E27FC236}">
                    <a16:creationId xmlns:a16="http://schemas.microsoft.com/office/drawing/2014/main" id="{7D245F26-1559-4C28-AE24-B72B6F050A5B}"/>
                  </a:ext>
                </a:extLst>
              </p:cNvPr>
              <p:cNvSpPr/>
              <p:nvPr/>
            </p:nvSpPr>
            <p:spPr>
              <a:xfrm>
                <a:off x="4912523" y="4948006"/>
                <a:ext cx="77470" cy="81915"/>
              </a:xfrm>
              <a:custGeom>
                <a:avLst/>
                <a:gdLst/>
                <a:ahLst/>
                <a:cxnLst/>
                <a:rect l="l" t="t" r="r" b="b"/>
                <a:pathLst>
                  <a:path w="77470" h="81914">
                    <a:moveTo>
                      <a:pt x="0" y="0"/>
                    </a:moveTo>
                    <a:lnTo>
                      <a:pt x="0" y="81292"/>
                    </a:lnTo>
                    <a:lnTo>
                      <a:pt x="77089" y="81292"/>
                    </a:lnTo>
                  </a:path>
                </a:pathLst>
              </a:custGeom>
              <a:ln w="53682">
                <a:solidFill>
                  <a:srgbClr val="B5D335"/>
                </a:solidFill>
              </a:ln>
            </p:spPr>
            <p:txBody>
              <a:bodyPr wrap="square" lIns="0" tIns="0" rIns="0" bIns="0" rtlCol="0"/>
              <a:lstStyle/>
              <a:p>
                <a:endParaRPr/>
              </a:p>
            </p:txBody>
          </p:sp>
          <p:sp>
            <p:nvSpPr>
              <p:cNvPr id="34" name="object 28">
                <a:extLst>
                  <a:ext uri="{FF2B5EF4-FFF2-40B4-BE49-F238E27FC236}">
                    <a16:creationId xmlns:a16="http://schemas.microsoft.com/office/drawing/2014/main" id="{9F73C959-EBED-4225-B6EE-9F8DDAF190F5}"/>
                  </a:ext>
                </a:extLst>
              </p:cNvPr>
              <p:cNvSpPr/>
              <p:nvPr/>
            </p:nvSpPr>
            <p:spPr>
              <a:xfrm>
                <a:off x="5090115" y="5029293"/>
                <a:ext cx="1223645" cy="0"/>
              </a:xfrm>
              <a:custGeom>
                <a:avLst/>
                <a:gdLst/>
                <a:ahLst/>
                <a:cxnLst/>
                <a:rect l="l" t="t" r="r" b="b"/>
                <a:pathLst>
                  <a:path w="1223645">
                    <a:moveTo>
                      <a:pt x="0" y="0"/>
                    </a:moveTo>
                    <a:lnTo>
                      <a:pt x="1223149" y="0"/>
                    </a:lnTo>
                  </a:path>
                </a:pathLst>
              </a:custGeom>
              <a:ln w="53682">
                <a:solidFill>
                  <a:srgbClr val="B5D335"/>
                </a:solidFill>
                <a:prstDash val="lgDash"/>
              </a:ln>
            </p:spPr>
            <p:txBody>
              <a:bodyPr wrap="square" lIns="0" tIns="0" rIns="0" bIns="0" rtlCol="0"/>
              <a:lstStyle/>
              <a:p>
                <a:endParaRPr/>
              </a:p>
            </p:txBody>
          </p:sp>
          <p:sp>
            <p:nvSpPr>
              <p:cNvPr id="35" name="object 29">
                <a:extLst>
                  <a:ext uri="{FF2B5EF4-FFF2-40B4-BE49-F238E27FC236}">
                    <a16:creationId xmlns:a16="http://schemas.microsoft.com/office/drawing/2014/main" id="{CD182BA1-9F3C-4DEC-A549-E8E044855154}"/>
                  </a:ext>
                </a:extLst>
              </p:cNvPr>
              <p:cNvSpPr/>
              <p:nvPr/>
            </p:nvSpPr>
            <p:spPr>
              <a:xfrm>
                <a:off x="6363511" y="4951956"/>
                <a:ext cx="77470" cy="77470"/>
              </a:xfrm>
              <a:custGeom>
                <a:avLst/>
                <a:gdLst/>
                <a:ahLst/>
                <a:cxnLst/>
                <a:rect l="l" t="t" r="r" b="b"/>
                <a:pathLst>
                  <a:path w="77470" h="77470">
                    <a:moveTo>
                      <a:pt x="0" y="77343"/>
                    </a:moveTo>
                    <a:lnTo>
                      <a:pt x="77089" y="77343"/>
                    </a:lnTo>
                    <a:lnTo>
                      <a:pt x="77089" y="0"/>
                    </a:lnTo>
                  </a:path>
                </a:pathLst>
              </a:custGeom>
              <a:ln w="53682">
                <a:solidFill>
                  <a:srgbClr val="B5D335"/>
                </a:solidFill>
              </a:ln>
            </p:spPr>
            <p:txBody>
              <a:bodyPr wrap="square" lIns="0" tIns="0" rIns="0" bIns="0" rtlCol="0"/>
              <a:lstStyle/>
              <a:p>
                <a:endParaRPr/>
              </a:p>
            </p:txBody>
          </p:sp>
          <p:sp>
            <p:nvSpPr>
              <p:cNvPr id="36" name="object 30">
                <a:extLst>
                  <a:ext uri="{FF2B5EF4-FFF2-40B4-BE49-F238E27FC236}">
                    <a16:creationId xmlns:a16="http://schemas.microsoft.com/office/drawing/2014/main" id="{9B936A52-D459-4095-B7A2-3C311576E693}"/>
                  </a:ext>
                </a:extLst>
              </p:cNvPr>
              <p:cNvSpPr/>
              <p:nvPr/>
            </p:nvSpPr>
            <p:spPr>
              <a:xfrm>
                <a:off x="6440605" y="3367280"/>
                <a:ext cx="0" cy="1483995"/>
              </a:xfrm>
              <a:custGeom>
                <a:avLst/>
                <a:gdLst/>
                <a:ahLst/>
                <a:cxnLst/>
                <a:rect l="l" t="t" r="r" b="b"/>
                <a:pathLst>
                  <a:path h="1483995">
                    <a:moveTo>
                      <a:pt x="0" y="1483664"/>
                    </a:moveTo>
                    <a:lnTo>
                      <a:pt x="0" y="0"/>
                    </a:lnTo>
                  </a:path>
                </a:pathLst>
              </a:custGeom>
              <a:ln w="53682">
                <a:solidFill>
                  <a:srgbClr val="B5D335"/>
                </a:solidFill>
                <a:prstDash val="lgDash"/>
              </a:ln>
            </p:spPr>
            <p:txBody>
              <a:bodyPr wrap="square" lIns="0" tIns="0" rIns="0" bIns="0" rtlCol="0"/>
              <a:lstStyle/>
              <a:p>
                <a:endParaRPr/>
              </a:p>
            </p:txBody>
          </p:sp>
          <p:sp>
            <p:nvSpPr>
              <p:cNvPr id="37" name="object 31">
                <a:extLst>
                  <a:ext uri="{FF2B5EF4-FFF2-40B4-BE49-F238E27FC236}">
                    <a16:creationId xmlns:a16="http://schemas.microsoft.com/office/drawing/2014/main" id="{9DF80B0D-CB05-4773-A1CD-CB03D7C7CE40}"/>
                  </a:ext>
                </a:extLst>
              </p:cNvPr>
              <p:cNvSpPr/>
              <p:nvPr/>
            </p:nvSpPr>
            <p:spPr>
              <a:xfrm>
                <a:off x="6358837" y="3239437"/>
                <a:ext cx="81915" cy="77470"/>
              </a:xfrm>
              <a:custGeom>
                <a:avLst/>
                <a:gdLst/>
                <a:ahLst/>
                <a:cxnLst/>
                <a:rect l="l" t="t" r="r" b="b"/>
                <a:pathLst>
                  <a:path w="81914" h="77470">
                    <a:moveTo>
                      <a:pt x="81762" y="77343"/>
                    </a:moveTo>
                    <a:lnTo>
                      <a:pt x="81762" y="0"/>
                    </a:lnTo>
                    <a:lnTo>
                      <a:pt x="0" y="0"/>
                    </a:lnTo>
                  </a:path>
                </a:pathLst>
              </a:custGeom>
              <a:ln w="53682">
                <a:solidFill>
                  <a:srgbClr val="B5D335"/>
                </a:solidFill>
              </a:ln>
            </p:spPr>
            <p:txBody>
              <a:bodyPr wrap="square" lIns="0" tIns="0" rIns="0" bIns="0" rtlCol="0"/>
              <a:lstStyle/>
              <a:p>
                <a:endParaRPr/>
              </a:p>
            </p:txBody>
          </p:sp>
          <p:sp>
            <p:nvSpPr>
              <p:cNvPr id="38" name="object 32">
                <a:extLst>
                  <a:ext uri="{FF2B5EF4-FFF2-40B4-BE49-F238E27FC236}">
                    <a16:creationId xmlns:a16="http://schemas.microsoft.com/office/drawing/2014/main" id="{355C7870-A3A1-4C9F-9B15-1D0F648393F5}"/>
                  </a:ext>
                </a:extLst>
              </p:cNvPr>
              <p:cNvSpPr/>
              <p:nvPr/>
            </p:nvSpPr>
            <p:spPr>
              <a:xfrm>
                <a:off x="5210293" y="3239434"/>
                <a:ext cx="1038860" cy="0"/>
              </a:xfrm>
              <a:custGeom>
                <a:avLst/>
                <a:gdLst/>
                <a:ahLst/>
                <a:cxnLst/>
                <a:rect l="l" t="t" r="r" b="b"/>
                <a:pathLst>
                  <a:path w="1038860">
                    <a:moveTo>
                      <a:pt x="1038682" y="0"/>
                    </a:moveTo>
                    <a:lnTo>
                      <a:pt x="0" y="0"/>
                    </a:lnTo>
                  </a:path>
                </a:pathLst>
              </a:custGeom>
              <a:ln w="53682">
                <a:solidFill>
                  <a:srgbClr val="B5D335"/>
                </a:solidFill>
                <a:prstDash val="lgDash"/>
              </a:ln>
            </p:spPr>
            <p:txBody>
              <a:bodyPr wrap="square" lIns="0" tIns="0" rIns="0" bIns="0" rtlCol="0"/>
              <a:lstStyle/>
              <a:p>
                <a:endParaRPr/>
              </a:p>
            </p:txBody>
          </p:sp>
          <p:sp>
            <p:nvSpPr>
              <p:cNvPr id="39" name="object 33">
                <a:extLst>
                  <a:ext uri="{FF2B5EF4-FFF2-40B4-BE49-F238E27FC236}">
                    <a16:creationId xmlns:a16="http://schemas.microsoft.com/office/drawing/2014/main" id="{1A9C99B8-E995-4340-9754-3718ABD86461}"/>
                  </a:ext>
                </a:extLst>
              </p:cNvPr>
              <p:cNvSpPr/>
              <p:nvPr/>
            </p:nvSpPr>
            <p:spPr>
              <a:xfrm>
                <a:off x="4912523" y="3239437"/>
                <a:ext cx="243204" cy="242570"/>
              </a:xfrm>
              <a:custGeom>
                <a:avLst/>
                <a:gdLst/>
                <a:ahLst/>
                <a:cxnLst/>
                <a:rect l="l" t="t" r="r" b="b"/>
                <a:pathLst>
                  <a:path w="243204" h="242570">
                    <a:moveTo>
                      <a:pt x="49758" y="111302"/>
                    </a:moveTo>
                    <a:lnTo>
                      <a:pt x="0" y="161061"/>
                    </a:lnTo>
                    <a:lnTo>
                      <a:pt x="0" y="242341"/>
                    </a:lnTo>
                  </a:path>
                  <a:path w="243204" h="242570">
                    <a:moveTo>
                      <a:pt x="242836" y="0"/>
                    </a:moveTo>
                    <a:lnTo>
                      <a:pt x="161061" y="0"/>
                    </a:lnTo>
                    <a:lnTo>
                      <a:pt x="111302" y="49758"/>
                    </a:lnTo>
                  </a:path>
                </a:pathLst>
              </a:custGeom>
              <a:ln w="53682">
                <a:solidFill>
                  <a:srgbClr val="B5D335"/>
                </a:solidFill>
              </a:ln>
            </p:spPr>
            <p:txBody>
              <a:bodyPr wrap="square" lIns="0" tIns="0" rIns="0" bIns="0" rtlCol="0"/>
              <a:lstStyle/>
              <a:p>
                <a:endParaRPr/>
              </a:p>
            </p:txBody>
          </p:sp>
        </p:grpSp>
        <p:sp>
          <p:nvSpPr>
            <p:cNvPr id="30" name="object 37">
              <a:extLst>
                <a:ext uri="{FF2B5EF4-FFF2-40B4-BE49-F238E27FC236}">
                  <a16:creationId xmlns:a16="http://schemas.microsoft.com/office/drawing/2014/main" id="{057775BB-C907-4AEB-9A29-471EC65AA305}"/>
                </a:ext>
              </a:extLst>
            </p:cNvPr>
            <p:cNvSpPr txBox="1"/>
            <p:nvPr/>
          </p:nvSpPr>
          <p:spPr>
            <a:xfrm>
              <a:off x="5023107" y="5228614"/>
              <a:ext cx="2352900" cy="654025"/>
            </a:xfrm>
            <a:prstGeom prst="rect">
              <a:avLst/>
            </a:prstGeom>
          </p:spPr>
          <p:txBody>
            <a:bodyPr vert="horz" wrap="square" lIns="0" tIns="78740" rIns="0" bIns="0" rtlCol="0">
              <a:spAutoFit/>
            </a:bodyPr>
            <a:lstStyle/>
            <a:p>
              <a:pPr marL="12700">
                <a:lnSpc>
                  <a:spcPct val="100000"/>
                </a:lnSpc>
                <a:spcBef>
                  <a:spcPts val="620"/>
                </a:spcBef>
              </a:pPr>
              <a:r>
                <a:rPr lang="en-US" sz="1000" spc="140" dirty="0">
                  <a:solidFill>
                    <a:srgbClr val="FFFFFF"/>
                  </a:solidFill>
                  <a:latin typeface="TitlingGothicFB Medium" pitchFamily="2" charset="77"/>
                  <a:cs typeface="Tahoma"/>
                </a:rPr>
                <a:t>Andrew Ferguson</a:t>
              </a:r>
              <a:r>
                <a:rPr lang="en-US" sz="1000" spc="180" dirty="0">
                  <a:solidFill>
                    <a:srgbClr val="FFFFFF"/>
                  </a:solidFill>
                  <a:latin typeface="TitlingGothicFB Medium" pitchFamily="2" charset="77"/>
                  <a:cs typeface="Tahoma"/>
                </a:rPr>
                <a:t>,</a:t>
              </a:r>
              <a:r>
                <a:rPr lang="en-US" sz="1000" spc="-35" dirty="0">
                  <a:solidFill>
                    <a:srgbClr val="FFFFFF"/>
                  </a:solidFill>
                  <a:latin typeface="TitlingGothicFB Medium" pitchFamily="2" charset="77"/>
                  <a:cs typeface="Tahoma"/>
                </a:rPr>
                <a:t> </a:t>
              </a:r>
              <a:r>
                <a:rPr lang="en-US" sz="1000" spc="245" dirty="0">
                  <a:solidFill>
                    <a:srgbClr val="FFFFFF"/>
                  </a:solidFill>
                  <a:latin typeface="TitlingGothicFB Medium" pitchFamily="2" charset="77"/>
                  <a:cs typeface="Tahoma"/>
                </a:rPr>
                <a:t>CPA,</a:t>
              </a:r>
            </a:p>
            <a:p>
              <a:pPr marL="12700">
                <a:lnSpc>
                  <a:spcPct val="100000"/>
                </a:lnSpc>
                <a:spcBef>
                  <a:spcPts val="620"/>
                </a:spcBef>
              </a:pPr>
              <a:r>
                <a:rPr lang="en-US" sz="1000" spc="245" dirty="0">
                  <a:solidFill>
                    <a:srgbClr val="FFFFFF"/>
                  </a:solidFill>
                  <a:latin typeface="TitlingGothicFB Medium" pitchFamily="2" charset="77"/>
                  <a:cs typeface="Tahoma"/>
                </a:rPr>
                <a:t>Senior Accountant</a:t>
              </a:r>
              <a:endParaRPr lang="en-US" sz="1000" dirty="0">
                <a:latin typeface="TitlingGothicFB Medium" pitchFamily="2" charset="77"/>
                <a:cs typeface="Tahoma"/>
              </a:endParaRPr>
            </a:p>
            <a:p>
              <a:pPr marL="12700">
                <a:lnSpc>
                  <a:spcPct val="100000"/>
                </a:lnSpc>
                <a:spcBef>
                  <a:spcPts val="390"/>
                </a:spcBef>
              </a:pPr>
              <a:r>
                <a:rPr lang="en-US" sz="900" spc="125" dirty="0">
                  <a:solidFill>
                    <a:srgbClr val="B8D442"/>
                  </a:solidFill>
                  <a:latin typeface="TitlingGothicFB Medium" pitchFamily="2" charset="77"/>
                  <a:cs typeface="Tahoma"/>
                  <a:hlinkClick r:id="rId5"/>
                </a:rPr>
                <a:t>Andrew.Ferguson</a:t>
              </a:r>
              <a:r>
                <a:rPr sz="900" spc="125" dirty="0">
                  <a:solidFill>
                    <a:srgbClr val="B8D442"/>
                  </a:solidFill>
                  <a:latin typeface="TitlingGothicFB Medium" pitchFamily="2" charset="77"/>
                  <a:cs typeface="Tahoma"/>
                  <a:hlinkClick r:id="rId5"/>
                </a:rPr>
                <a:t>@</a:t>
              </a:r>
              <a:r>
                <a:rPr lang="en-US" sz="900" spc="125" dirty="0">
                  <a:solidFill>
                    <a:srgbClr val="B8D442"/>
                  </a:solidFill>
                  <a:latin typeface="TitlingGothicFB Medium" pitchFamily="2" charset="77"/>
                  <a:cs typeface="Tahoma"/>
                </a:rPr>
                <a:t>jmco.com</a:t>
              </a:r>
              <a:endParaRPr sz="900" dirty="0">
                <a:latin typeface="TitlingGothicFB Medium" pitchFamily="2" charset="77"/>
                <a:cs typeface="Tahoma"/>
              </a:endParaRPr>
            </a:p>
          </p:txBody>
        </p:sp>
        <p:sp>
          <p:nvSpPr>
            <p:cNvPr id="31" name="Rectangle 118">
              <a:extLst>
                <a:ext uri="{FF2B5EF4-FFF2-40B4-BE49-F238E27FC236}">
                  <a16:creationId xmlns:a16="http://schemas.microsoft.com/office/drawing/2014/main" id="{DEB3F00D-B15C-4818-BB06-E866B12F0740}"/>
                </a:ext>
              </a:extLst>
            </p:cNvPr>
            <p:cNvSpPr/>
            <p:nvPr/>
          </p:nvSpPr>
          <p:spPr>
            <a:xfrm>
              <a:off x="5039486" y="3354731"/>
              <a:ext cx="1503799" cy="1769389"/>
            </a:xfrm>
            <a:custGeom>
              <a:avLst/>
              <a:gdLst>
                <a:gd name="connsiteX0" fmla="*/ 0 w 1702079"/>
                <a:gd name="connsiteY0" fmla="*/ 0 h 1928193"/>
                <a:gd name="connsiteX1" fmla="*/ 1702079 w 1702079"/>
                <a:gd name="connsiteY1" fmla="*/ 0 h 1928193"/>
                <a:gd name="connsiteX2" fmla="*/ 1702079 w 1702079"/>
                <a:gd name="connsiteY2" fmla="*/ 1928193 h 1928193"/>
                <a:gd name="connsiteX3" fmla="*/ 0 w 1702079"/>
                <a:gd name="connsiteY3" fmla="*/ 1928193 h 1928193"/>
                <a:gd name="connsiteX4" fmla="*/ 0 w 1702079"/>
                <a:gd name="connsiteY4" fmla="*/ 0 h 1928193"/>
                <a:gd name="connsiteX0" fmla="*/ 0 w 1702079"/>
                <a:gd name="connsiteY0" fmla="*/ 0 h 1928193"/>
                <a:gd name="connsiteX1" fmla="*/ 131702 w 1702079"/>
                <a:gd name="connsiteY1" fmla="*/ 4143 h 1928193"/>
                <a:gd name="connsiteX2" fmla="*/ 1702079 w 1702079"/>
                <a:gd name="connsiteY2" fmla="*/ 0 h 1928193"/>
                <a:gd name="connsiteX3" fmla="*/ 1702079 w 1702079"/>
                <a:gd name="connsiteY3" fmla="*/ 1928193 h 1928193"/>
                <a:gd name="connsiteX4" fmla="*/ 0 w 1702079"/>
                <a:gd name="connsiteY4" fmla="*/ 1928193 h 1928193"/>
                <a:gd name="connsiteX5" fmla="*/ 0 w 1702079"/>
                <a:gd name="connsiteY5" fmla="*/ 0 h 1928193"/>
                <a:gd name="connsiteX0" fmla="*/ 5458 w 1707537"/>
                <a:gd name="connsiteY0" fmla="*/ 0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 name="connsiteX6" fmla="*/ 5458 w 1707537"/>
                <a:gd name="connsiteY6" fmla="*/ 0 h 1928193"/>
                <a:gd name="connsiteX0" fmla="*/ 0 w 1942109"/>
                <a:gd name="connsiteY0" fmla="*/ 0 h 2213943"/>
                <a:gd name="connsiteX1" fmla="*/ 371732 w 1942109"/>
                <a:gd name="connsiteY1" fmla="*/ 289893 h 2213943"/>
                <a:gd name="connsiteX2" fmla="*/ 1942109 w 1942109"/>
                <a:gd name="connsiteY2" fmla="*/ 285750 h 2213943"/>
                <a:gd name="connsiteX3" fmla="*/ 1942109 w 1942109"/>
                <a:gd name="connsiteY3" fmla="*/ 2213943 h 2213943"/>
                <a:gd name="connsiteX4" fmla="*/ 240030 w 1942109"/>
                <a:gd name="connsiteY4" fmla="*/ 2213943 h 2213943"/>
                <a:gd name="connsiteX5" fmla="*/ 234572 w 1942109"/>
                <a:gd name="connsiteY5" fmla="*/ 427053 h 2213943"/>
                <a:gd name="connsiteX6" fmla="*/ 0 w 1942109"/>
                <a:gd name="connsiteY6" fmla="*/ 0 h 2213943"/>
                <a:gd name="connsiteX0" fmla="*/ 0 w 1707537"/>
                <a:gd name="connsiteY0" fmla="*/ 141303 h 1928193"/>
                <a:gd name="connsiteX1" fmla="*/ 137160 w 1707537"/>
                <a:gd name="connsiteY1" fmla="*/ 4143 h 1928193"/>
                <a:gd name="connsiteX2" fmla="*/ 1707537 w 1707537"/>
                <a:gd name="connsiteY2" fmla="*/ 0 h 1928193"/>
                <a:gd name="connsiteX3" fmla="*/ 1707537 w 1707537"/>
                <a:gd name="connsiteY3" fmla="*/ 1928193 h 1928193"/>
                <a:gd name="connsiteX4" fmla="*/ 5458 w 1707537"/>
                <a:gd name="connsiteY4" fmla="*/ 1928193 h 1928193"/>
                <a:gd name="connsiteX5" fmla="*/ 0 w 1707537"/>
                <a:gd name="connsiteY5" fmla="*/ 141303 h 19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537" h="1928193">
                  <a:moveTo>
                    <a:pt x="0" y="141303"/>
                  </a:moveTo>
                  <a:lnTo>
                    <a:pt x="137160" y="4143"/>
                  </a:lnTo>
                  <a:lnTo>
                    <a:pt x="1707537" y="0"/>
                  </a:lnTo>
                  <a:lnTo>
                    <a:pt x="1707537" y="1928193"/>
                  </a:lnTo>
                  <a:lnTo>
                    <a:pt x="5458" y="1928193"/>
                  </a:lnTo>
                  <a:cubicBezTo>
                    <a:pt x="3639" y="1332563"/>
                    <a:pt x="1819" y="736933"/>
                    <a:pt x="0" y="141303"/>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bject 5">
            <a:extLst>
              <a:ext uri="{FF2B5EF4-FFF2-40B4-BE49-F238E27FC236}">
                <a16:creationId xmlns:a16="http://schemas.microsoft.com/office/drawing/2014/main" id="{2B8E81EE-3165-486F-8D63-120D430884AA}"/>
              </a:ext>
            </a:extLst>
          </p:cNvPr>
          <p:cNvSpPr txBox="1">
            <a:spLocks noGrp="1"/>
          </p:cNvSpPr>
          <p:nvPr>
            <p:ph type="title" idx="4294967295"/>
          </p:nvPr>
        </p:nvSpPr>
        <p:spPr>
          <a:xfrm>
            <a:off x="285851" y="249833"/>
            <a:ext cx="2541270" cy="513080"/>
          </a:xfrm>
          <a:prstGeom prst="rect">
            <a:avLst/>
          </a:prstGeom>
        </p:spPr>
        <p:txBody>
          <a:bodyPr vert="horz" wrap="square" lIns="0" tIns="12700" rIns="0" bIns="0" rtlCol="0">
            <a:spAutoFit/>
          </a:bodyPr>
          <a:lstStyle/>
          <a:p>
            <a:pPr marL="12700">
              <a:lnSpc>
                <a:spcPct val="100000"/>
              </a:lnSpc>
              <a:spcBef>
                <a:spcPts val="100"/>
              </a:spcBef>
            </a:pPr>
            <a:r>
              <a:rPr lang="en-US" sz="3200" dirty="0">
                <a:latin typeface="DM Serif Display" pitchFamily="2" charset="0"/>
                <a:cs typeface="Palatino Linotype"/>
              </a:rPr>
              <a:t>Contact</a:t>
            </a:r>
            <a:endParaRPr sz="3200" dirty="0">
              <a:latin typeface="DM Serif Display" pitchFamily="2" charset="0"/>
              <a:cs typeface="Palatino Linotype"/>
            </a:endParaRPr>
          </a:p>
        </p:txBody>
      </p:sp>
      <p:pic>
        <p:nvPicPr>
          <p:cNvPr id="3" name="Picture 2">
            <a:extLst>
              <a:ext uri="{FF2B5EF4-FFF2-40B4-BE49-F238E27FC236}">
                <a16:creationId xmlns:a16="http://schemas.microsoft.com/office/drawing/2014/main" id="{6030A6D2-5DEA-43B0-B8F8-71FECB2581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24" b="10624"/>
          <a:stretch/>
        </p:blipFill>
        <p:spPr>
          <a:xfrm>
            <a:off x="833919" y="3168698"/>
            <a:ext cx="1452526" cy="1936702"/>
          </a:xfrm>
          <a:prstGeom prst="rect">
            <a:avLst/>
          </a:prstGeom>
        </p:spPr>
      </p:pic>
      <p:pic>
        <p:nvPicPr>
          <p:cNvPr id="5" name="Picture 4">
            <a:extLst>
              <a:ext uri="{FF2B5EF4-FFF2-40B4-BE49-F238E27FC236}">
                <a16:creationId xmlns:a16="http://schemas.microsoft.com/office/drawing/2014/main" id="{51D35DC7-AC7D-486B-9B4D-BF912C10FA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051" b="12051"/>
          <a:stretch/>
        </p:blipFill>
        <p:spPr>
          <a:xfrm>
            <a:off x="2929857" y="3100335"/>
            <a:ext cx="1503799" cy="2005065"/>
          </a:xfrm>
          <a:prstGeom prst="rect">
            <a:avLst/>
          </a:prstGeom>
        </p:spPr>
      </p:pic>
    </p:spTree>
    <p:extLst>
      <p:ext uri="{BB962C8B-B14F-4D97-AF65-F5344CB8AC3E}">
        <p14:creationId xmlns:p14="http://schemas.microsoft.com/office/powerpoint/2010/main" val="372038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Definition of Internal Control:</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800493"/>
          </a:xfrm>
        </p:spPr>
        <p:txBody>
          <a:bodyPr/>
          <a:lstStyle/>
          <a:p>
            <a:r>
              <a:rPr lang="en-US" dirty="0"/>
              <a:t>“Internal Control is a process, affected by an entity’s board of directors, management, and other personnel, designed to provide reasonable assurance regarding the achievement of objectives relating to operations, reporting, and compliance.”</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12576"/>
          </a:xfrm>
        </p:spPr>
        <p:txBody>
          <a:bodyPr/>
          <a:lstStyle/>
          <a:p>
            <a:r>
              <a:rPr lang="en-US" dirty="0"/>
              <a:t>COSO Framework – Internal Control</a:t>
            </a:r>
          </a:p>
        </p:txBody>
      </p:sp>
    </p:spTree>
    <p:extLst>
      <p:ext uri="{BB962C8B-B14F-4D97-AF65-F5344CB8AC3E}">
        <p14:creationId xmlns:p14="http://schemas.microsoft.com/office/powerpoint/2010/main" val="253273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r>
              <a:rPr lang="en-US" dirty="0"/>
              <a:t>Weak internal controls…</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815608"/>
          </a:xfrm>
        </p:spPr>
        <p:txBody>
          <a:bodyPr/>
          <a:lstStyle/>
          <a:p>
            <a:r>
              <a:rPr lang="en-US" dirty="0"/>
              <a:t>The not only permit fraud, they actually encourage it.</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12576"/>
          </a:xfrm>
        </p:spPr>
        <p:txBody>
          <a:bodyPr/>
          <a:lstStyle/>
          <a:p>
            <a:r>
              <a:rPr lang="en-US" dirty="0"/>
              <a:t>COSO Framework – Internal Control</a:t>
            </a:r>
          </a:p>
        </p:txBody>
      </p:sp>
      <p:pic>
        <p:nvPicPr>
          <p:cNvPr id="7" name="Picture 6" descr="http://www.entrepreneur.com/dbimages/article/h1/4-kinds-fraud-destroy-business.jpg">
            <a:extLst>
              <a:ext uri="{FF2B5EF4-FFF2-40B4-BE49-F238E27FC236}">
                <a16:creationId xmlns:a16="http://schemas.microsoft.com/office/drawing/2014/main" id="{F3A4DC36-35CB-404D-B201-150469617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510" y="3237689"/>
            <a:ext cx="4232928" cy="2706510"/>
          </a:xfrm>
          <a:prstGeom prst="roundRect">
            <a:avLst>
              <a:gd name="adj" fmla="val 8594"/>
            </a:avLst>
          </a:prstGeom>
          <a:solidFill>
            <a:srgbClr val="FFFFFF">
              <a:shade val="85000"/>
            </a:srgbClr>
          </a:solidFill>
          <a:ln>
            <a:noFill/>
          </a:ln>
          <a:effectLst>
            <a:reflection blurRad="12700" stA="38000" endPos="9000" dist="5000" dir="5400000" sy="-100000" algn="bl" rotWithShape="0"/>
          </a:effectLst>
          <a:extLst/>
        </p:spPr>
      </p:pic>
    </p:spTree>
    <p:extLst>
      <p:ext uri="{BB962C8B-B14F-4D97-AF65-F5344CB8AC3E}">
        <p14:creationId xmlns:p14="http://schemas.microsoft.com/office/powerpoint/2010/main" val="347243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C7FB9E6-55B5-4ADF-AF75-4009C30E10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tretch>
            <a:fillRect/>
          </a:stretch>
        </p:blipFill>
        <p:spPr>
          <a:xfrm>
            <a:off x="7848600" y="2046787"/>
            <a:ext cx="3522663" cy="3327989"/>
          </a:xfrm>
        </p:spPr>
      </p:pic>
      <p:sp>
        <p:nvSpPr>
          <p:cNvPr id="4" name="Text Placeholder 3">
            <a:extLst>
              <a:ext uri="{FF2B5EF4-FFF2-40B4-BE49-F238E27FC236}">
                <a16:creationId xmlns:a16="http://schemas.microsoft.com/office/drawing/2014/main" id="{A15A5FCE-5AF6-4A48-831C-9D4163D0AC16}"/>
              </a:ext>
            </a:extLst>
          </p:cNvPr>
          <p:cNvSpPr>
            <a:spLocks noGrp="1"/>
          </p:cNvSpPr>
          <p:nvPr>
            <p:ph type="body" sz="quarter" idx="12"/>
          </p:nvPr>
        </p:nvSpPr>
        <p:spPr>
          <a:xfrm>
            <a:off x="432746" y="1828800"/>
            <a:ext cx="5562600" cy="553998"/>
          </a:xfrm>
        </p:spPr>
        <p:txBody>
          <a:bodyPr/>
          <a:lstStyle/>
          <a:p>
            <a:pPr>
              <a:spcBef>
                <a:spcPts val="400"/>
              </a:spcBef>
            </a:pPr>
            <a:r>
              <a:rPr lang="en-US" b="1" dirty="0"/>
              <a:t>Categories of Objectives:</a:t>
            </a:r>
          </a:p>
          <a:p>
            <a:endParaRPr lang="en-US" dirty="0"/>
          </a:p>
        </p:txBody>
      </p:sp>
      <p:sp>
        <p:nvSpPr>
          <p:cNvPr id="5" name="Text Placeholder 4">
            <a:extLst>
              <a:ext uri="{FF2B5EF4-FFF2-40B4-BE49-F238E27FC236}">
                <a16:creationId xmlns:a16="http://schemas.microsoft.com/office/drawing/2014/main" id="{97C6A714-64A7-4CD5-9DC8-B918117CE0C6}"/>
              </a:ext>
            </a:extLst>
          </p:cNvPr>
          <p:cNvSpPr>
            <a:spLocks noGrp="1"/>
          </p:cNvSpPr>
          <p:nvPr>
            <p:ph type="body" sz="quarter" idx="13"/>
          </p:nvPr>
        </p:nvSpPr>
        <p:spPr>
          <a:xfrm>
            <a:off x="432746" y="2438400"/>
            <a:ext cx="5562600" cy="1215717"/>
          </a:xfrm>
        </p:spPr>
        <p:txBody>
          <a:bodyPr/>
          <a:lstStyle/>
          <a:p>
            <a:r>
              <a:rPr lang="en-US" dirty="0"/>
              <a:t>Operations</a:t>
            </a:r>
          </a:p>
          <a:p>
            <a:r>
              <a:rPr lang="en-US" dirty="0"/>
              <a:t>Reporting</a:t>
            </a:r>
          </a:p>
          <a:p>
            <a:r>
              <a:rPr lang="en-US" dirty="0"/>
              <a:t>Compliance</a:t>
            </a:r>
          </a:p>
          <a:p>
            <a:endParaRPr lang="en-US" dirty="0"/>
          </a:p>
        </p:txBody>
      </p:sp>
      <p:sp>
        <p:nvSpPr>
          <p:cNvPr id="6" name="Text Placeholder 5">
            <a:extLst>
              <a:ext uri="{FF2B5EF4-FFF2-40B4-BE49-F238E27FC236}">
                <a16:creationId xmlns:a16="http://schemas.microsoft.com/office/drawing/2014/main" id="{D8B1B8F1-C9D0-45AC-8E03-70E83B6FB975}"/>
              </a:ext>
            </a:extLst>
          </p:cNvPr>
          <p:cNvSpPr>
            <a:spLocks noGrp="1"/>
          </p:cNvSpPr>
          <p:nvPr>
            <p:ph type="body" sz="quarter" idx="14"/>
          </p:nvPr>
        </p:nvSpPr>
        <p:spPr>
          <a:xfrm>
            <a:off x="381000" y="269557"/>
            <a:ext cx="7924800" cy="912576"/>
          </a:xfrm>
        </p:spPr>
        <p:txBody>
          <a:bodyPr/>
          <a:lstStyle/>
          <a:p>
            <a:r>
              <a:rPr lang="en-US" dirty="0"/>
              <a:t>COSO Framework – Internal Control</a:t>
            </a:r>
          </a:p>
        </p:txBody>
      </p:sp>
      <p:sp>
        <p:nvSpPr>
          <p:cNvPr id="7" name="Text Placeholder 3">
            <a:extLst>
              <a:ext uri="{FF2B5EF4-FFF2-40B4-BE49-F238E27FC236}">
                <a16:creationId xmlns:a16="http://schemas.microsoft.com/office/drawing/2014/main" id="{D90B2066-5DEA-45B5-B231-7769D9B475FC}"/>
              </a:ext>
            </a:extLst>
          </p:cNvPr>
          <p:cNvSpPr txBox="1">
            <a:spLocks/>
          </p:cNvSpPr>
          <p:nvPr/>
        </p:nvSpPr>
        <p:spPr>
          <a:xfrm>
            <a:off x="432746" y="3724959"/>
            <a:ext cx="5562600" cy="553998"/>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400"/>
              </a:spcBef>
            </a:pPr>
            <a:r>
              <a:rPr lang="en-US" b="1" kern="0" dirty="0"/>
              <a:t>Five Components of Internal Control</a:t>
            </a:r>
          </a:p>
          <a:p>
            <a:endParaRPr lang="en-US" kern="0" dirty="0"/>
          </a:p>
        </p:txBody>
      </p:sp>
      <p:sp>
        <p:nvSpPr>
          <p:cNvPr id="9" name="Text Placeholder 4">
            <a:extLst>
              <a:ext uri="{FF2B5EF4-FFF2-40B4-BE49-F238E27FC236}">
                <a16:creationId xmlns:a16="http://schemas.microsoft.com/office/drawing/2014/main" id="{BE6D1A41-C84C-4792-9954-066C15B21CC6}"/>
              </a:ext>
            </a:extLst>
          </p:cNvPr>
          <p:cNvSpPr txBox="1">
            <a:spLocks/>
          </p:cNvSpPr>
          <p:nvPr/>
        </p:nvSpPr>
        <p:spPr>
          <a:xfrm>
            <a:off x="432746" y="4334559"/>
            <a:ext cx="5562600" cy="1862048"/>
          </a:xfrm>
          <a:prstGeom prst="rect">
            <a:avLst/>
          </a:prstGeom>
        </p:spPr>
        <p:txBody>
          <a:bodyPr wrap="square" lIns="0" tIns="0" rIns="0" bIns="0">
            <a:spAutoFit/>
          </a:bodyPr>
          <a:lstStyle>
            <a:lvl1pPr marL="285750" indent="-285750">
              <a:spcAft>
                <a:spcPts val="600"/>
              </a:spcAft>
              <a:buClr>
                <a:srgbClr val="4BBFEE"/>
              </a:buClr>
              <a:buFont typeface="Tahoma" panose="020B0604030504040204" pitchFamily="34" charset="0"/>
              <a:buChar char="»"/>
              <a:defRPr sz="1600" b="0" i="0">
                <a:solidFill>
                  <a:srgbClr val="2B3D4F"/>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Control Environment</a:t>
            </a:r>
          </a:p>
          <a:p>
            <a:r>
              <a:rPr lang="en-US" kern="0" dirty="0"/>
              <a:t>Risk Assessment</a:t>
            </a:r>
          </a:p>
          <a:p>
            <a:r>
              <a:rPr lang="en-US" kern="0" dirty="0"/>
              <a:t>Control Activities</a:t>
            </a:r>
          </a:p>
          <a:p>
            <a:r>
              <a:rPr lang="en-US" kern="0" dirty="0"/>
              <a:t>Information &amp; Communication</a:t>
            </a:r>
          </a:p>
          <a:p>
            <a:r>
              <a:rPr lang="en-US" kern="0" dirty="0"/>
              <a:t>Monitoring Activities</a:t>
            </a:r>
          </a:p>
          <a:p>
            <a:endParaRPr lang="en-US" kern="0" dirty="0"/>
          </a:p>
        </p:txBody>
      </p:sp>
    </p:spTree>
    <p:extLst>
      <p:ext uri="{BB962C8B-B14F-4D97-AF65-F5344CB8AC3E}">
        <p14:creationId xmlns:p14="http://schemas.microsoft.com/office/powerpoint/2010/main" val="44308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CE8F02-1629-4D4A-9503-8B17CBD25427}"/>
              </a:ext>
            </a:extLst>
          </p:cNvPr>
          <p:cNvSpPr>
            <a:spLocks noGrp="1"/>
          </p:cNvSpPr>
          <p:nvPr>
            <p:ph type="body" sz="quarter" idx="10"/>
          </p:nvPr>
        </p:nvSpPr>
        <p:spPr>
          <a:xfrm>
            <a:off x="381000" y="269557"/>
            <a:ext cx="7696200" cy="492443"/>
          </a:xfrm>
        </p:spPr>
        <p:txBody>
          <a:bodyPr/>
          <a:lstStyle/>
          <a:p>
            <a:r>
              <a:rPr lang="en-US" dirty="0"/>
              <a:t>COSO Framework – Principles</a:t>
            </a:r>
          </a:p>
        </p:txBody>
      </p:sp>
      <p:sp>
        <p:nvSpPr>
          <p:cNvPr id="6" name="Rectangle 5">
            <a:extLst>
              <a:ext uri="{FF2B5EF4-FFF2-40B4-BE49-F238E27FC236}">
                <a16:creationId xmlns:a16="http://schemas.microsoft.com/office/drawing/2014/main" id="{AF7B7606-977A-45C3-922D-8688EA4FB5DC}"/>
              </a:ext>
            </a:extLst>
          </p:cNvPr>
          <p:cNvSpPr/>
          <p:nvPr/>
        </p:nvSpPr>
        <p:spPr bwMode="ltGray">
          <a:xfrm>
            <a:off x="4800600" y="1524001"/>
            <a:ext cx="5181600" cy="1189037"/>
          </a:xfrm>
          <a:prstGeom prst="rect">
            <a:avLst/>
          </a:prstGeom>
          <a:solidFill>
            <a:srgbClr val="F4828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dirty="0">
              <a:solidFill>
                <a:schemeClr val="bg1"/>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38FFC234-55C7-44C8-9902-9A9ABAE4FFEC}"/>
              </a:ext>
            </a:extLst>
          </p:cNvPr>
          <p:cNvSpPr/>
          <p:nvPr/>
        </p:nvSpPr>
        <p:spPr bwMode="ltGray">
          <a:xfrm>
            <a:off x="4800600" y="5486400"/>
            <a:ext cx="5181600" cy="533400"/>
          </a:xfrm>
          <a:prstGeom prst="rect">
            <a:avLst/>
          </a:prstGeom>
          <a:solidFill>
            <a:srgbClr val="2B3D4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dirty="0">
              <a:solidFill>
                <a:schemeClr val="bg1"/>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5577E7D6-A581-429C-BDC0-6D8AACBD446B}"/>
              </a:ext>
            </a:extLst>
          </p:cNvPr>
          <p:cNvSpPr/>
          <p:nvPr/>
        </p:nvSpPr>
        <p:spPr bwMode="ltGray">
          <a:xfrm>
            <a:off x="4800600" y="4648200"/>
            <a:ext cx="5181600" cy="762000"/>
          </a:xfrm>
          <a:prstGeom prst="rect">
            <a:avLst/>
          </a:prstGeom>
          <a:solidFill>
            <a:srgbClr val="4E4D4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a:solidFill>
                <a:schemeClr val="bg1"/>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AD26CD0-1145-44F5-B36D-92448D614EDA}"/>
              </a:ext>
            </a:extLst>
          </p:cNvPr>
          <p:cNvSpPr/>
          <p:nvPr/>
        </p:nvSpPr>
        <p:spPr bwMode="ltGray">
          <a:xfrm>
            <a:off x="4800600" y="3810000"/>
            <a:ext cx="5181600" cy="762000"/>
          </a:xfrm>
          <a:prstGeom prst="rect">
            <a:avLst/>
          </a:prstGeom>
          <a:solidFill>
            <a:srgbClr val="7B4EA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a:solidFill>
                <a:schemeClr val="bg1"/>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D69B6BE7-9E81-43AB-BB7E-7C8094B87E12}"/>
              </a:ext>
            </a:extLst>
          </p:cNvPr>
          <p:cNvSpPr/>
          <p:nvPr/>
        </p:nvSpPr>
        <p:spPr bwMode="ltGray">
          <a:xfrm>
            <a:off x="4800600" y="2819400"/>
            <a:ext cx="5181600" cy="914400"/>
          </a:xfrm>
          <a:prstGeom prst="rect">
            <a:avLst/>
          </a:prstGeom>
          <a:solidFill>
            <a:srgbClr val="4EBFE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200"/>
              </a:spcAft>
            </a:pPr>
            <a:endParaRPr lang="en-US" sz="1000" dirty="0">
              <a:solidFill>
                <a:schemeClr val="bg1"/>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A895E2FD-EDC5-421C-A24A-FC52B0602702}"/>
              </a:ext>
            </a:extLst>
          </p:cNvPr>
          <p:cNvSpPr/>
          <p:nvPr/>
        </p:nvSpPr>
        <p:spPr bwMode="ltGray">
          <a:xfrm>
            <a:off x="1905002" y="1524000"/>
            <a:ext cx="2438395" cy="436562"/>
          </a:xfrm>
          <a:prstGeom prst="rect">
            <a:avLst/>
          </a:prstGeom>
          <a:solidFill>
            <a:srgbClr val="F4828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marL="228600" indent="-228600" algn="ctr">
              <a:spcAft>
                <a:spcPts val="200"/>
              </a:spcAft>
              <a:buClr>
                <a:schemeClr val="bg2"/>
              </a:buClr>
              <a:defRPr/>
            </a:pPr>
            <a:r>
              <a:rPr lang="en-GB" sz="1400" b="1" dirty="0">
                <a:solidFill>
                  <a:schemeClr val="bg1"/>
                </a:solidFill>
                <a:latin typeface="+mj-lt"/>
                <a:cs typeface="Arial" pitchFamily="34" charset="0"/>
              </a:rPr>
              <a:t>Control Environment</a:t>
            </a:r>
          </a:p>
        </p:txBody>
      </p:sp>
      <p:sp>
        <p:nvSpPr>
          <p:cNvPr id="12" name="Rectangle 11">
            <a:extLst>
              <a:ext uri="{FF2B5EF4-FFF2-40B4-BE49-F238E27FC236}">
                <a16:creationId xmlns:a16="http://schemas.microsoft.com/office/drawing/2014/main" id="{540B4559-B409-42F1-A9EA-F41DA0668FF1}"/>
              </a:ext>
            </a:extLst>
          </p:cNvPr>
          <p:cNvSpPr/>
          <p:nvPr/>
        </p:nvSpPr>
        <p:spPr bwMode="ltGray">
          <a:xfrm>
            <a:off x="1905000" y="2819400"/>
            <a:ext cx="2438397" cy="457200"/>
          </a:xfrm>
          <a:prstGeom prst="rect">
            <a:avLst/>
          </a:prstGeom>
          <a:solidFill>
            <a:srgbClr val="4EBFEE"/>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marL="228600" indent="-228600" algn="ctr">
              <a:spcAft>
                <a:spcPts val="200"/>
              </a:spcAft>
              <a:buClr>
                <a:schemeClr val="bg2"/>
              </a:buClr>
              <a:defRPr/>
            </a:pPr>
            <a:r>
              <a:rPr lang="en-GB" sz="1500" b="1" dirty="0">
                <a:solidFill>
                  <a:schemeClr val="bg1"/>
                </a:solidFill>
                <a:latin typeface="+mj-lt"/>
                <a:cs typeface="Arial" pitchFamily="34" charset="0"/>
              </a:rPr>
              <a:t>Risk Assessment</a:t>
            </a:r>
          </a:p>
        </p:txBody>
      </p:sp>
      <p:sp>
        <p:nvSpPr>
          <p:cNvPr id="13" name="Rectangle 12">
            <a:extLst>
              <a:ext uri="{FF2B5EF4-FFF2-40B4-BE49-F238E27FC236}">
                <a16:creationId xmlns:a16="http://schemas.microsoft.com/office/drawing/2014/main" id="{3F2AD081-2D35-478C-AFB2-3AFD44E9F505}"/>
              </a:ext>
            </a:extLst>
          </p:cNvPr>
          <p:cNvSpPr/>
          <p:nvPr/>
        </p:nvSpPr>
        <p:spPr bwMode="ltGray">
          <a:xfrm>
            <a:off x="1905001" y="3810000"/>
            <a:ext cx="2438398" cy="457200"/>
          </a:xfrm>
          <a:prstGeom prst="rect">
            <a:avLst/>
          </a:prstGeom>
          <a:solidFill>
            <a:srgbClr val="7B4EA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marL="228600" indent="-228600" algn="ctr">
              <a:spcAft>
                <a:spcPts val="200"/>
              </a:spcAft>
              <a:buClr>
                <a:schemeClr val="tx1"/>
              </a:buClr>
              <a:defRPr/>
            </a:pPr>
            <a:r>
              <a:rPr lang="en-GB" sz="1500" b="1" dirty="0">
                <a:solidFill>
                  <a:schemeClr val="bg1"/>
                </a:solidFill>
                <a:latin typeface="+mj-lt"/>
                <a:cs typeface="Arial" pitchFamily="34" charset="0"/>
              </a:rPr>
              <a:t>Control Activities</a:t>
            </a:r>
          </a:p>
        </p:txBody>
      </p:sp>
      <p:sp>
        <p:nvSpPr>
          <p:cNvPr id="14" name="Rectangle 13">
            <a:extLst>
              <a:ext uri="{FF2B5EF4-FFF2-40B4-BE49-F238E27FC236}">
                <a16:creationId xmlns:a16="http://schemas.microsoft.com/office/drawing/2014/main" id="{97455496-B134-4162-BB98-D14CF278135F}"/>
              </a:ext>
            </a:extLst>
          </p:cNvPr>
          <p:cNvSpPr/>
          <p:nvPr/>
        </p:nvSpPr>
        <p:spPr bwMode="ltGray">
          <a:xfrm>
            <a:off x="1905001" y="4648200"/>
            <a:ext cx="2438398" cy="457200"/>
          </a:xfrm>
          <a:prstGeom prst="rect">
            <a:avLst/>
          </a:prstGeom>
          <a:solidFill>
            <a:srgbClr val="4E4D4E"/>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algn="ctr">
              <a:spcAft>
                <a:spcPts val="200"/>
              </a:spcAft>
              <a:buClr>
                <a:schemeClr val="tx1"/>
              </a:buClr>
              <a:defRPr/>
            </a:pPr>
            <a:r>
              <a:rPr lang="en-GB" sz="1400" b="1" dirty="0">
                <a:solidFill>
                  <a:schemeClr val="bg1"/>
                </a:solidFill>
                <a:latin typeface="+mj-lt"/>
                <a:cs typeface="Arial" pitchFamily="34" charset="0"/>
              </a:rPr>
              <a:t>Information &amp; Communication</a:t>
            </a:r>
          </a:p>
        </p:txBody>
      </p:sp>
      <p:sp>
        <p:nvSpPr>
          <p:cNvPr id="15" name="Rectangle 14">
            <a:extLst>
              <a:ext uri="{FF2B5EF4-FFF2-40B4-BE49-F238E27FC236}">
                <a16:creationId xmlns:a16="http://schemas.microsoft.com/office/drawing/2014/main" id="{10B84D4B-468C-43D2-8C5E-DEF5AFA3000B}"/>
              </a:ext>
            </a:extLst>
          </p:cNvPr>
          <p:cNvSpPr/>
          <p:nvPr/>
        </p:nvSpPr>
        <p:spPr bwMode="ltGray">
          <a:xfrm>
            <a:off x="1905000" y="5486400"/>
            <a:ext cx="2438399" cy="457200"/>
          </a:xfrm>
          <a:prstGeom prst="rect">
            <a:avLst/>
          </a:prstGeom>
          <a:solidFill>
            <a:srgbClr val="2B3D4F"/>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tIns="27432" rIns="45720" bIns="27432" anchor="ctr"/>
          <a:lstStyle/>
          <a:p>
            <a:pPr marL="228600" indent="-228600" algn="ctr">
              <a:spcAft>
                <a:spcPts val="200"/>
              </a:spcAft>
              <a:buClr>
                <a:schemeClr val="tx1"/>
              </a:buClr>
              <a:defRPr/>
            </a:pPr>
            <a:r>
              <a:rPr lang="en-GB" sz="1400" b="1" dirty="0">
                <a:solidFill>
                  <a:schemeClr val="bg1"/>
                </a:solidFill>
                <a:latin typeface="+mj-lt"/>
                <a:cs typeface="Arial" pitchFamily="34" charset="0"/>
              </a:rPr>
              <a:t>Monitoring Activities</a:t>
            </a:r>
          </a:p>
        </p:txBody>
      </p:sp>
      <p:sp>
        <p:nvSpPr>
          <p:cNvPr id="16" name="TextBox 15">
            <a:extLst>
              <a:ext uri="{FF2B5EF4-FFF2-40B4-BE49-F238E27FC236}">
                <a16:creationId xmlns:a16="http://schemas.microsoft.com/office/drawing/2014/main" id="{CA81DAB4-E6CF-45B5-9173-B7BC8B4E0DD2}"/>
              </a:ext>
            </a:extLst>
          </p:cNvPr>
          <p:cNvSpPr txBox="1"/>
          <p:nvPr/>
        </p:nvSpPr>
        <p:spPr>
          <a:xfrm>
            <a:off x="5029200" y="1600200"/>
            <a:ext cx="4953000" cy="1219200"/>
          </a:xfrm>
          <a:prstGeom prst="rect">
            <a:avLst/>
          </a:prstGeom>
          <a:noFill/>
          <a:ln>
            <a:noFill/>
          </a:ln>
        </p:spPr>
        <p:txBody>
          <a:bodyPr lIns="0" tIns="0" rIns="0" bIns="0"/>
          <a:lstStyle/>
          <a:p>
            <a:pPr indent="-274320">
              <a:spcAft>
                <a:spcPts val="200"/>
              </a:spcAft>
              <a:buFont typeface="+mj-lt"/>
              <a:buAutoNum type="arabicPeriod"/>
              <a:defRPr/>
            </a:pPr>
            <a:r>
              <a:rPr lang="en-US" sz="1100" kern="0" dirty="0">
                <a:solidFill>
                  <a:schemeClr val="bg1"/>
                </a:solidFill>
                <a:cs typeface="Arial" pitchFamily="34" charset="0"/>
              </a:rPr>
              <a:t>Demonstrates commitment to integrity and ethical values</a:t>
            </a:r>
          </a:p>
          <a:p>
            <a:pPr indent="-274320">
              <a:spcAft>
                <a:spcPts val="200"/>
              </a:spcAft>
              <a:buFont typeface="+mj-lt"/>
              <a:buAutoNum type="arabicPeriod" startAt="2"/>
              <a:defRPr/>
            </a:pPr>
            <a:r>
              <a:rPr lang="en-US" sz="1100" kern="0" dirty="0">
                <a:solidFill>
                  <a:schemeClr val="bg1"/>
                </a:solidFill>
                <a:cs typeface="Arial" pitchFamily="34" charset="0"/>
              </a:rPr>
              <a:t>Exercises oversight responsibility</a:t>
            </a:r>
          </a:p>
          <a:p>
            <a:pPr indent="-274320">
              <a:spcAft>
                <a:spcPts val="200"/>
              </a:spcAft>
              <a:buFont typeface="+mj-lt"/>
              <a:buAutoNum type="arabicPeriod" startAt="2"/>
              <a:defRPr/>
            </a:pPr>
            <a:r>
              <a:rPr lang="en-US" sz="1100" kern="0" dirty="0">
                <a:solidFill>
                  <a:schemeClr val="bg1"/>
                </a:solidFill>
                <a:cs typeface="Arial" pitchFamily="34" charset="0"/>
              </a:rPr>
              <a:t>Establishes structure, authority and responsibility</a:t>
            </a:r>
          </a:p>
          <a:p>
            <a:pPr indent="-274320">
              <a:spcAft>
                <a:spcPts val="200"/>
              </a:spcAft>
              <a:buFont typeface="+mj-lt"/>
              <a:buAutoNum type="arabicPeriod" startAt="2"/>
              <a:defRPr/>
            </a:pPr>
            <a:r>
              <a:rPr lang="en-US" sz="1100" kern="0" dirty="0">
                <a:solidFill>
                  <a:schemeClr val="bg1"/>
                </a:solidFill>
                <a:cs typeface="Arial" pitchFamily="34" charset="0"/>
              </a:rPr>
              <a:t>Demonstrates commitment to competence</a:t>
            </a:r>
          </a:p>
          <a:p>
            <a:pPr indent="-274320">
              <a:spcAft>
                <a:spcPts val="200"/>
              </a:spcAft>
              <a:buFont typeface="+mj-lt"/>
              <a:buAutoNum type="arabicPeriod" startAt="2"/>
              <a:defRPr/>
            </a:pPr>
            <a:r>
              <a:rPr lang="en-US" sz="1100" kern="0" dirty="0">
                <a:solidFill>
                  <a:schemeClr val="bg1"/>
                </a:solidFill>
                <a:cs typeface="Arial" pitchFamily="34" charset="0"/>
              </a:rPr>
              <a:t>Enforces accountability</a:t>
            </a:r>
          </a:p>
        </p:txBody>
      </p:sp>
      <p:sp>
        <p:nvSpPr>
          <p:cNvPr id="17" name="TextBox 16">
            <a:extLst>
              <a:ext uri="{FF2B5EF4-FFF2-40B4-BE49-F238E27FC236}">
                <a16:creationId xmlns:a16="http://schemas.microsoft.com/office/drawing/2014/main" id="{F3976090-CB34-4BCA-A852-851FE7F0D3D0}"/>
              </a:ext>
            </a:extLst>
          </p:cNvPr>
          <p:cNvSpPr txBox="1"/>
          <p:nvPr/>
        </p:nvSpPr>
        <p:spPr>
          <a:xfrm>
            <a:off x="5029200" y="2892710"/>
            <a:ext cx="5068888" cy="990600"/>
          </a:xfrm>
          <a:prstGeom prst="rect">
            <a:avLst/>
          </a:prstGeom>
          <a:noFill/>
        </p:spPr>
        <p:txBody>
          <a:bodyPr lIns="0" tIns="0" rIns="0" bIns="0"/>
          <a:lstStyle/>
          <a:p>
            <a:pPr indent="-274320">
              <a:spcAft>
                <a:spcPts val="200"/>
              </a:spcAft>
              <a:buFont typeface="+mj-lt"/>
              <a:buAutoNum type="arabicPeriod" startAt="6"/>
              <a:defRPr/>
            </a:pPr>
            <a:r>
              <a:rPr lang="en-US" sz="1100" kern="0" dirty="0">
                <a:solidFill>
                  <a:schemeClr val="bg1"/>
                </a:solidFill>
                <a:cs typeface="Arial" pitchFamily="34" charset="0"/>
              </a:rPr>
              <a:t>Specifies suitable objectives</a:t>
            </a:r>
          </a:p>
          <a:p>
            <a:pPr indent="-274320">
              <a:spcAft>
                <a:spcPts val="200"/>
              </a:spcAft>
              <a:buFont typeface="+mj-lt"/>
              <a:buAutoNum type="arabicPeriod" startAt="6"/>
              <a:defRPr/>
            </a:pPr>
            <a:r>
              <a:rPr lang="en-US" sz="1100" kern="0" dirty="0">
                <a:solidFill>
                  <a:schemeClr val="bg1"/>
                </a:solidFill>
                <a:cs typeface="Arial" pitchFamily="34" charset="0"/>
              </a:rPr>
              <a:t>Identifies and analyzes risk</a:t>
            </a:r>
          </a:p>
          <a:p>
            <a:pPr indent="-274320">
              <a:spcAft>
                <a:spcPts val="200"/>
              </a:spcAft>
              <a:buFont typeface="+mj-lt"/>
              <a:buAutoNum type="arabicPeriod" startAt="6"/>
              <a:defRPr/>
            </a:pPr>
            <a:r>
              <a:rPr lang="en-US" sz="1100" kern="0" dirty="0">
                <a:solidFill>
                  <a:schemeClr val="bg1"/>
                </a:solidFill>
                <a:cs typeface="Arial" pitchFamily="34" charset="0"/>
              </a:rPr>
              <a:t>Assesses fraud risk</a:t>
            </a:r>
          </a:p>
          <a:p>
            <a:pPr indent="-274320">
              <a:spcAft>
                <a:spcPts val="200"/>
              </a:spcAft>
              <a:buFont typeface="+mj-lt"/>
              <a:buAutoNum type="arabicPeriod" startAt="6"/>
              <a:defRPr/>
            </a:pPr>
            <a:r>
              <a:rPr lang="en-US" sz="1100" kern="0" dirty="0">
                <a:solidFill>
                  <a:schemeClr val="bg1"/>
                </a:solidFill>
                <a:cs typeface="Arial" pitchFamily="34" charset="0"/>
              </a:rPr>
              <a:t>Identifies and analyzes significant change</a:t>
            </a:r>
          </a:p>
        </p:txBody>
      </p:sp>
      <p:sp>
        <p:nvSpPr>
          <p:cNvPr id="18" name="TextBox 17">
            <a:extLst>
              <a:ext uri="{FF2B5EF4-FFF2-40B4-BE49-F238E27FC236}">
                <a16:creationId xmlns:a16="http://schemas.microsoft.com/office/drawing/2014/main" id="{7D9A5C56-0764-4CFF-8454-10FB3CEE6AD6}"/>
              </a:ext>
            </a:extLst>
          </p:cNvPr>
          <p:cNvSpPr txBox="1"/>
          <p:nvPr/>
        </p:nvSpPr>
        <p:spPr>
          <a:xfrm>
            <a:off x="5029200" y="3886200"/>
            <a:ext cx="4876800" cy="412750"/>
          </a:xfrm>
          <a:prstGeom prst="rect">
            <a:avLst/>
          </a:prstGeom>
          <a:noFill/>
          <a:ln>
            <a:noFill/>
          </a:ln>
        </p:spPr>
        <p:txBody>
          <a:bodyPr lIns="0" tIns="0" rIns="0" bIns="0"/>
          <a:lstStyle/>
          <a:p>
            <a:pPr indent="-274320">
              <a:spcAft>
                <a:spcPts val="200"/>
              </a:spcAft>
              <a:buFont typeface="+mj-lt"/>
              <a:buAutoNum type="arabicPeriod" startAt="10"/>
              <a:defRPr/>
            </a:pPr>
            <a:r>
              <a:rPr lang="en-US" sz="1100" kern="0" dirty="0">
                <a:solidFill>
                  <a:srgbClr val="FFFFFF"/>
                </a:solidFill>
                <a:cs typeface="Arial" pitchFamily="34" charset="0"/>
              </a:rPr>
              <a:t>Selects and develops control activities</a:t>
            </a:r>
          </a:p>
          <a:p>
            <a:pPr indent="-274320">
              <a:spcAft>
                <a:spcPts val="200"/>
              </a:spcAft>
              <a:defRPr/>
            </a:pPr>
            <a:r>
              <a:rPr lang="en-US" sz="1100" kern="0" dirty="0">
                <a:solidFill>
                  <a:srgbClr val="FFFFFF"/>
                </a:solidFill>
                <a:cs typeface="Arial" pitchFamily="34" charset="0"/>
              </a:rPr>
              <a:t>11.  Selects and develops general controls over technology</a:t>
            </a:r>
          </a:p>
          <a:p>
            <a:pPr indent="-274320">
              <a:spcAft>
                <a:spcPts val="200"/>
              </a:spcAft>
              <a:buFont typeface="+mj-lt"/>
              <a:buAutoNum type="arabicPeriod" startAt="12"/>
              <a:defRPr/>
            </a:pPr>
            <a:r>
              <a:rPr lang="en-US" sz="1100" kern="0" dirty="0">
                <a:solidFill>
                  <a:srgbClr val="FFFFFF"/>
                </a:solidFill>
                <a:cs typeface="Arial" pitchFamily="34" charset="0"/>
              </a:rPr>
              <a:t>Deploys through policies and procedures</a:t>
            </a:r>
          </a:p>
        </p:txBody>
      </p:sp>
      <p:sp>
        <p:nvSpPr>
          <p:cNvPr id="19" name="TextBox 18">
            <a:extLst>
              <a:ext uri="{FF2B5EF4-FFF2-40B4-BE49-F238E27FC236}">
                <a16:creationId xmlns:a16="http://schemas.microsoft.com/office/drawing/2014/main" id="{D831EAF7-1BD0-4FF9-9077-2F7780A8CE9F}"/>
              </a:ext>
            </a:extLst>
          </p:cNvPr>
          <p:cNvSpPr txBox="1"/>
          <p:nvPr/>
        </p:nvSpPr>
        <p:spPr>
          <a:xfrm>
            <a:off x="5029200" y="4724400"/>
            <a:ext cx="4648200" cy="559127"/>
          </a:xfrm>
          <a:prstGeom prst="rect">
            <a:avLst/>
          </a:prstGeom>
          <a:noFill/>
        </p:spPr>
        <p:txBody>
          <a:bodyPr lIns="0" tIns="0" rIns="0" bIns="0">
            <a:spAutoFit/>
          </a:bodyPr>
          <a:lstStyle/>
          <a:p>
            <a:pPr indent="-274320">
              <a:spcAft>
                <a:spcPts val="200"/>
              </a:spcAft>
              <a:buFont typeface="+mj-lt"/>
              <a:buAutoNum type="arabicPeriod" startAt="13"/>
              <a:defRPr/>
            </a:pPr>
            <a:r>
              <a:rPr lang="en-US" sz="1100" dirty="0">
                <a:solidFill>
                  <a:schemeClr val="bg1"/>
                </a:solidFill>
                <a:cs typeface="Arial" pitchFamily="34" charset="0"/>
              </a:rPr>
              <a:t>Uses relevant information</a:t>
            </a:r>
          </a:p>
          <a:p>
            <a:pPr indent="-274320">
              <a:spcAft>
                <a:spcPts val="200"/>
              </a:spcAft>
              <a:buFont typeface="+mj-lt"/>
              <a:buAutoNum type="arabicPeriod" startAt="13"/>
              <a:defRPr/>
            </a:pPr>
            <a:r>
              <a:rPr lang="en-US" sz="1100" dirty="0">
                <a:solidFill>
                  <a:schemeClr val="bg1"/>
                </a:solidFill>
                <a:cs typeface="Arial" pitchFamily="34" charset="0"/>
              </a:rPr>
              <a:t>Communicates internally</a:t>
            </a:r>
          </a:p>
          <a:p>
            <a:pPr indent="-274320">
              <a:spcAft>
                <a:spcPts val="200"/>
              </a:spcAft>
              <a:buFont typeface="+mj-lt"/>
              <a:buAutoNum type="arabicPeriod" startAt="13"/>
              <a:defRPr/>
            </a:pPr>
            <a:r>
              <a:rPr lang="en-US" sz="1100" dirty="0">
                <a:solidFill>
                  <a:schemeClr val="bg1"/>
                </a:solidFill>
                <a:cs typeface="Arial" pitchFamily="34" charset="0"/>
              </a:rPr>
              <a:t>Communicates externally</a:t>
            </a:r>
          </a:p>
        </p:txBody>
      </p:sp>
      <p:sp>
        <p:nvSpPr>
          <p:cNvPr id="20" name="TextBox 19">
            <a:extLst>
              <a:ext uri="{FF2B5EF4-FFF2-40B4-BE49-F238E27FC236}">
                <a16:creationId xmlns:a16="http://schemas.microsoft.com/office/drawing/2014/main" id="{66A13ECA-54F6-4145-BB40-2DCE04DDB676}"/>
              </a:ext>
            </a:extLst>
          </p:cNvPr>
          <p:cNvSpPr txBox="1"/>
          <p:nvPr/>
        </p:nvSpPr>
        <p:spPr>
          <a:xfrm>
            <a:off x="5029200" y="5562600"/>
            <a:ext cx="5029200" cy="274638"/>
          </a:xfrm>
          <a:prstGeom prst="rect">
            <a:avLst/>
          </a:prstGeom>
          <a:noFill/>
        </p:spPr>
        <p:txBody>
          <a:bodyPr lIns="0" tIns="0" rIns="0" bIns="0"/>
          <a:lstStyle/>
          <a:p>
            <a:pPr indent="-274320">
              <a:spcAft>
                <a:spcPts val="200"/>
              </a:spcAft>
              <a:buFont typeface="+mj-lt"/>
              <a:buAutoNum type="arabicPeriod" startAt="16"/>
              <a:defRPr/>
            </a:pPr>
            <a:r>
              <a:rPr lang="en-US" sz="1100" dirty="0">
                <a:solidFill>
                  <a:schemeClr val="bg1"/>
                </a:solidFill>
                <a:cs typeface="Arial" pitchFamily="34" charset="0"/>
              </a:rPr>
              <a:t>Conducts ongoing and/or separate evaluations</a:t>
            </a:r>
          </a:p>
          <a:p>
            <a:pPr indent="-274320">
              <a:spcAft>
                <a:spcPts val="200"/>
              </a:spcAft>
              <a:buFont typeface="+mj-lt"/>
              <a:buAutoNum type="arabicPeriod" startAt="16"/>
              <a:defRPr/>
            </a:pPr>
            <a:r>
              <a:rPr lang="en-US" sz="1100" dirty="0">
                <a:solidFill>
                  <a:schemeClr val="bg1"/>
                </a:solidFill>
                <a:cs typeface="Arial" pitchFamily="34" charset="0"/>
              </a:rPr>
              <a:t>Evaluates and communicates deficiencies</a:t>
            </a:r>
          </a:p>
        </p:txBody>
      </p:sp>
    </p:spTree>
    <p:extLst>
      <p:ext uri="{BB962C8B-B14F-4D97-AF65-F5344CB8AC3E}">
        <p14:creationId xmlns:p14="http://schemas.microsoft.com/office/powerpoint/2010/main" val="332506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A24A0D-63E5-4345-A557-94413664E126}"/>
              </a:ext>
            </a:extLst>
          </p:cNvPr>
          <p:cNvSpPr>
            <a:spLocks noGrp="1"/>
          </p:cNvSpPr>
          <p:nvPr>
            <p:ph type="body" sz="quarter" idx="11"/>
          </p:nvPr>
        </p:nvSpPr>
        <p:spPr>
          <a:xfrm>
            <a:off x="381000" y="228600"/>
            <a:ext cx="10058400" cy="984885"/>
          </a:xfrm>
        </p:spPr>
        <p:txBody>
          <a:bodyPr/>
          <a:lstStyle/>
          <a:p>
            <a:r>
              <a:rPr lang="en-US" dirty="0"/>
              <a:t>COSO Framework – Requirements for Effectiveness</a:t>
            </a:r>
          </a:p>
        </p:txBody>
      </p:sp>
      <p:sp>
        <p:nvSpPr>
          <p:cNvPr id="4" name="Text Placeholder 3">
            <a:extLst>
              <a:ext uri="{FF2B5EF4-FFF2-40B4-BE49-F238E27FC236}">
                <a16:creationId xmlns:a16="http://schemas.microsoft.com/office/drawing/2014/main" id="{6335F8E0-FAF5-457B-ACEB-DB4E44DBF69A}"/>
              </a:ext>
            </a:extLst>
          </p:cNvPr>
          <p:cNvSpPr>
            <a:spLocks noGrp="1"/>
          </p:cNvSpPr>
          <p:nvPr>
            <p:ph type="body" sz="quarter" idx="13"/>
          </p:nvPr>
        </p:nvSpPr>
        <p:spPr>
          <a:xfrm>
            <a:off x="4038600" y="1792135"/>
            <a:ext cx="7772400" cy="1107996"/>
          </a:xfrm>
        </p:spPr>
        <p:txBody>
          <a:bodyPr/>
          <a:lstStyle/>
          <a:p>
            <a:r>
              <a:rPr lang="en-US" dirty="0"/>
              <a:t>Each principle must be present and functioning for the related component to be considered present and functioning.</a:t>
            </a:r>
          </a:p>
          <a:p>
            <a:endParaRPr lang="en-US" dirty="0"/>
          </a:p>
        </p:txBody>
      </p:sp>
      <p:sp>
        <p:nvSpPr>
          <p:cNvPr id="5" name="Text Placeholder 4">
            <a:extLst>
              <a:ext uri="{FF2B5EF4-FFF2-40B4-BE49-F238E27FC236}">
                <a16:creationId xmlns:a16="http://schemas.microsoft.com/office/drawing/2014/main" id="{D0DF9204-5237-4CA9-BB2B-35B5D9C3738E}"/>
              </a:ext>
            </a:extLst>
          </p:cNvPr>
          <p:cNvSpPr>
            <a:spLocks noGrp="1"/>
          </p:cNvSpPr>
          <p:nvPr>
            <p:ph type="body" sz="quarter" idx="14"/>
          </p:nvPr>
        </p:nvSpPr>
        <p:spPr>
          <a:xfrm>
            <a:off x="4419600" y="2590921"/>
            <a:ext cx="5562600" cy="1775719"/>
          </a:xfrm>
        </p:spPr>
        <p:txBody>
          <a:bodyPr/>
          <a:lstStyle/>
          <a:p>
            <a:r>
              <a:rPr lang="en-US" b="1" dirty="0"/>
              <a:t>Present</a:t>
            </a:r>
            <a:r>
              <a:rPr lang="en-US" dirty="0"/>
              <a:t> – relevant principles exist in the </a:t>
            </a:r>
            <a:br>
              <a:rPr lang="en-US" dirty="0"/>
            </a:br>
            <a:r>
              <a:rPr lang="en-US" dirty="0"/>
              <a:t>design and implementation of the system of </a:t>
            </a:r>
            <a:br>
              <a:rPr lang="en-US" dirty="0"/>
            </a:br>
            <a:r>
              <a:rPr lang="en-US" dirty="0"/>
              <a:t>internal control to achieve specified objectives</a:t>
            </a:r>
          </a:p>
          <a:p>
            <a:r>
              <a:rPr lang="en-US" b="1" dirty="0"/>
              <a:t>Functioning</a:t>
            </a:r>
            <a:r>
              <a:rPr lang="en-US" dirty="0"/>
              <a:t> – relevant principles continue to exist in the conduct of the system of internal control to achieve specified objectives</a:t>
            </a:r>
          </a:p>
          <a:p>
            <a:endParaRPr lang="en-US" dirty="0"/>
          </a:p>
          <a:p>
            <a:endParaRPr lang="en-US" dirty="0"/>
          </a:p>
          <a:p>
            <a:endParaRPr lang="en-US" dirty="0"/>
          </a:p>
        </p:txBody>
      </p:sp>
      <p:sp>
        <p:nvSpPr>
          <p:cNvPr id="6" name="Text Placeholder 3">
            <a:extLst>
              <a:ext uri="{FF2B5EF4-FFF2-40B4-BE49-F238E27FC236}">
                <a16:creationId xmlns:a16="http://schemas.microsoft.com/office/drawing/2014/main" id="{E9314585-CF6B-4F39-8209-F719174AB969}"/>
              </a:ext>
            </a:extLst>
          </p:cNvPr>
          <p:cNvSpPr txBox="1">
            <a:spLocks/>
          </p:cNvSpPr>
          <p:nvPr/>
        </p:nvSpPr>
        <p:spPr>
          <a:xfrm>
            <a:off x="4123944" y="4648200"/>
            <a:ext cx="6781800" cy="581698"/>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spcBef>
                <a:spcPts val="300"/>
              </a:spcBef>
            </a:pPr>
            <a:r>
              <a:rPr lang="en-US" dirty="0"/>
              <a:t>Auditor Assessment: “Design and Implementation”</a:t>
            </a:r>
          </a:p>
          <a:p>
            <a:endParaRPr lang="en-US" kern="0" dirty="0"/>
          </a:p>
        </p:txBody>
      </p:sp>
      <p:sp>
        <p:nvSpPr>
          <p:cNvPr id="7" name="Text Placeholder 3">
            <a:extLst>
              <a:ext uri="{FF2B5EF4-FFF2-40B4-BE49-F238E27FC236}">
                <a16:creationId xmlns:a16="http://schemas.microsoft.com/office/drawing/2014/main" id="{2904F87C-87DF-434F-8603-90724C870BE8}"/>
              </a:ext>
            </a:extLst>
          </p:cNvPr>
          <p:cNvSpPr txBox="1">
            <a:spLocks/>
          </p:cNvSpPr>
          <p:nvPr/>
        </p:nvSpPr>
        <p:spPr>
          <a:xfrm>
            <a:off x="4114800" y="5229898"/>
            <a:ext cx="6781800" cy="581698"/>
          </a:xfrm>
          <a:prstGeom prst="rect">
            <a:avLst/>
          </a:prstGeom>
        </p:spPr>
        <p:txBody>
          <a:bodyPr wrap="square" lIns="0" tIns="0" rIns="0" bIns="0">
            <a:spAutoFit/>
          </a:bodyPr>
          <a:lstStyle>
            <a:lvl1pPr marL="0">
              <a:defRPr sz="1800" b="0" i="0">
                <a:solidFill>
                  <a:srgbClr val="4EBFEE"/>
                </a:solidFill>
                <a:latin typeface="+mj-lt"/>
                <a:ea typeface="+mn-ea"/>
                <a:cs typeface="Tahom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spcBef>
                <a:spcPts val="300"/>
              </a:spcBef>
            </a:pPr>
            <a:r>
              <a:rPr lang="en-US" dirty="0"/>
              <a:t>Not one-size-fits-all </a:t>
            </a:r>
          </a:p>
          <a:p>
            <a:endParaRPr lang="en-US" kern="0" dirty="0"/>
          </a:p>
        </p:txBody>
      </p:sp>
    </p:spTree>
    <p:extLst>
      <p:ext uri="{BB962C8B-B14F-4D97-AF65-F5344CB8AC3E}">
        <p14:creationId xmlns:p14="http://schemas.microsoft.com/office/powerpoint/2010/main" val="3493300017"/>
      </p:ext>
    </p:extLst>
  </p:cSld>
  <p:clrMapOvr>
    <a:masterClrMapping/>
  </p:clrMapOvr>
</p:sld>
</file>

<file path=ppt/theme/theme1.xml><?xml version="1.0" encoding="utf-8"?>
<a:theme xmlns:a="http://schemas.openxmlformats.org/drawingml/2006/main" name="Office Theme">
  <a:themeElements>
    <a:clrScheme name="Custom 2">
      <a:dk1>
        <a:srgbClr val="B5D336"/>
      </a:dk1>
      <a:lt1>
        <a:sysClr val="window" lastClr="FFFFFF"/>
      </a:lt1>
      <a:dk2>
        <a:srgbClr val="2B3D4F"/>
      </a:dk2>
      <a:lt2>
        <a:srgbClr val="FFFFFF"/>
      </a:lt2>
      <a:accent1>
        <a:srgbClr val="B5D336"/>
      </a:accent1>
      <a:accent2>
        <a:srgbClr val="4EBFEE"/>
      </a:accent2>
      <a:accent3>
        <a:srgbClr val="4E4D4E"/>
      </a:accent3>
      <a:accent4>
        <a:srgbClr val="F48280"/>
      </a:accent4>
      <a:accent5>
        <a:srgbClr val="97D9F7"/>
      </a:accent5>
      <a:accent6>
        <a:srgbClr val="7B4EA0"/>
      </a:accent6>
      <a:hlink>
        <a:srgbClr val="B5D336"/>
      </a:hlink>
      <a:folHlink>
        <a:srgbClr val="800080"/>
      </a:folHlink>
    </a:clrScheme>
    <a:fontScheme name="JMCO Fonts">
      <a:majorFont>
        <a:latin typeface="TitlingGothicFB Medium"/>
        <a:ea typeface=""/>
        <a:cs typeface=""/>
      </a:majorFont>
      <a:minorFont>
        <a:latin typeface="TitlingGothicFB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rgbClr val="B5D33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12700" rIns="0" bIns="0" rtlCol="0">
        <a:spAutoFit/>
      </a:bodyPr>
      <a:lstStyle>
        <a:defPPr marL="12700" marR="5080" algn="l">
          <a:lnSpc>
            <a:spcPct val="100000"/>
          </a:lnSpc>
          <a:spcBef>
            <a:spcPts val="100"/>
          </a:spcBef>
          <a:defRPr sz="2400" spc="310" dirty="0">
            <a:solidFill>
              <a:srgbClr val="2B3D4F"/>
            </a:solidFill>
            <a:latin typeface="TitlingGothicFB Medium" pitchFamily="2" charset="77"/>
            <a:cs typeface="Tahom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5303</TotalTime>
  <Words>2192</Words>
  <Application>Microsoft Office PowerPoint</Application>
  <PresentationFormat>Widescreen</PresentationFormat>
  <Paragraphs>232</Paragraphs>
  <Slides>42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DM Serif Display</vt:lpstr>
      <vt:lpstr>Calibri</vt:lpstr>
      <vt:lpstr>Arial</vt:lpstr>
      <vt:lpstr>TitlingGothicFB Medium</vt:lpstr>
      <vt:lpstr>Tahoma</vt:lpstr>
      <vt:lpstr>TitlingGothicFBComp Medium</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HERE</dc:title>
  <dc:creator>Taylor Cook</dc:creator>
  <cp:lastModifiedBy>Ben Clark</cp:lastModifiedBy>
  <cp:revision>206</cp:revision>
  <dcterms:created xsi:type="dcterms:W3CDTF">2021-07-15T13:50:38Z</dcterms:created>
  <dcterms:modified xsi:type="dcterms:W3CDTF">2022-06-16T15:00:27Z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2021-07-13T00:00:00Z</vt:filetime>
  </property>
  <property fmtid="{D5CDD505-2E9C-101B-9397-08002B2CF9AE}" pid="3" name="Creator">
    <vt:lpwstr>Adobe InDesign 16.2 (Macintosh)</vt:lpwstr>
  </property>
  <property fmtid="{D5CDD505-2E9C-101B-9397-08002B2CF9AE}" pid="4" name="LastSaved">
    <vt:filetime>2021-07-15T00:00:00Z</vt:filetime>
  </property>
</Properties>
</file>